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11" r:id="rId2"/>
  </p:sldMasterIdLst>
  <p:notesMasterIdLst>
    <p:notesMasterId r:id="rId47"/>
  </p:notesMasterIdLst>
  <p:sldIdLst>
    <p:sldId id="256" r:id="rId3"/>
    <p:sldId id="301" r:id="rId4"/>
    <p:sldId id="395" r:id="rId5"/>
    <p:sldId id="351" r:id="rId6"/>
    <p:sldId id="352" r:id="rId7"/>
    <p:sldId id="354" r:id="rId8"/>
    <p:sldId id="355" r:id="rId9"/>
    <p:sldId id="356" r:id="rId10"/>
    <p:sldId id="357" r:id="rId11"/>
    <p:sldId id="358" r:id="rId12"/>
    <p:sldId id="359" r:id="rId13"/>
    <p:sldId id="396" r:id="rId14"/>
    <p:sldId id="360" r:id="rId15"/>
    <p:sldId id="361" r:id="rId16"/>
    <p:sldId id="362" r:id="rId17"/>
    <p:sldId id="363" r:id="rId18"/>
    <p:sldId id="365" r:id="rId19"/>
    <p:sldId id="366" r:id="rId20"/>
    <p:sldId id="368" r:id="rId21"/>
    <p:sldId id="369" r:id="rId22"/>
    <p:sldId id="370" r:id="rId23"/>
    <p:sldId id="371" r:id="rId24"/>
    <p:sldId id="393" r:id="rId25"/>
    <p:sldId id="372" r:id="rId26"/>
    <p:sldId id="374" r:id="rId27"/>
    <p:sldId id="376" r:id="rId28"/>
    <p:sldId id="377" r:id="rId29"/>
    <p:sldId id="375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4" r:id="rId46"/>
  </p:sldIdLst>
  <p:sldSz cx="9144000" cy="5715000" type="screen16x10"/>
  <p:notesSz cx="6858000" cy="9144000"/>
  <p:custDataLst>
    <p:tags r:id="rId4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CC00"/>
    <a:srgbClr val="00FFFF"/>
    <a:srgbClr val="83C1F9"/>
    <a:srgbClr val="A1C9ED"/>
    <a:srgbClr val="333333"/>
    <a:srgbClr val="5F5F5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9" autoAdjust="0"/>
    <p:restoredTop sz="99215" autoAdjust="0"/>
  </p:normalViewPr>
  <p:slideViewPr>
    <p:cSldViewPr showGuides="1">
      <p:cViewPr>
        <p:scale>
          <a:sx n="75" d="100"/>
          <a:sy n="75" d="100"/>
        </p:scale>
        <p:origin x="-1116" y="-36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image" Target="../media/image32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73D16D-2FA7-4AF8-9A0C-685D4263C7AF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2DF3A5-02B5-41EE-B974-2486B625BDBF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梁山伯与祝英台</a:t>
          </a:r>
          <a:endParaRPr lang="zh-CN" altLang="en-US" sz="2400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E150D30-1E68-4E88-ADB5-6589949B95C4}" type="parTrans" cxnId="{CD64C5DB-3965-4236-B36B-FC287BC06E1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1CD0A964-FF92-4306-85B8-77A6671ACA4C}" type="sibTrans" cxnId="{CD64C5DB-3965-4236-B36B-FC287BC06E1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7E75E248-CD05-4A39-A23B-3AAD080824E0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永恒的爱</a:t>
          </a:r>
          <a:endParaRPr lang="zh-CN" altLang="en-US" sz="2400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ECE7E5B3-6734-4313-85C8-70DEDB98FCAA}" type="parTrans" cxnId="{E16AB052-66BD-4ED9-A559-F15E625BC551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8C39EE62-9E2B-4003-A69C-51AA281B02DE}" type="sibTrans" cxnId="{E16AB052-66BD-4ED9-A559-F15E625BC551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7D27C306-5B27-4FAB-AEEF-3014F26E549E}" type="pres">
      <dgm:prSet presAssocID="{6B73D16D-2FA7-4AF8-9A0C-685D4263C7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319C7C-9D61-4031-A703-20985D8F8C05}" type="pres">
      <dgm:prSet presAssocID="{222DF3A5-02B5-41EE-B974-2486B625BDBF}" presName="compNode" presStyleCnt="0"/>
      <dgm:spPr/>
    </dgm:pt>
    <dgm:pt modelId="{58A091FA-EA67-49EA-B9BF-372546BDD1BB}" type="pres">
      <dgm:prSet presAssocID="{222DF3A5-02B5-41EE-B974-2486B625BDBF}" presName="pictRect" presStyleLbl="node1" presStyleIdx="0" presStyleCnt="2"/>
      <dgm:spPr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8F33F50-988B-49C3-9992-2BB1E2D7E549}" type="pres">
      <dgm:prSet presAssocID="{222DF3A5-02B5-41EE-B974-2486B625BDBF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DA13A1-3841-4876-A91F-C5FB60493183}" type="pres">
      <dgm:prSet presAssocID="{1CD0A964-FF92-4306-85B8-77A6671ACA4C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CE71E2A3-B7D0-4070-A9FC-67BC5100207B}" type="pres">
      <dgm:prSet presAssocID="{7E75E248-CD05-4A39-A23B-3AAD080824E0}" presName="compNode" presStyleCnt="0"/>
      <dgm:spPr/>
    </dgm:pt>
    <dgm:pt modelId="{34CF5E10-3D41-44F1-874B-F23686AF0925}" type="pres">
      <dgm:prSet presAssocID="{7E75E248-CD05-4A39-A23B-3AAD080824E0}" presName="pictRect" presStyleLbl="node1" presStyleIdx="1" presStyleCnt="2"/>
      <dgm:spPr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DC8C94BB-9C37-4305-8CEF-3A869D99FE17}" type="pres">
      <dgm:prSet presAssocID="{7E75E248-CD05-4A39-A23B-3AAD080824E0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6AB052-66BD-4ED9-A559-F15E625BC551}" srcId="{6B73D16D-2FA7-4AF8-9A0C-685D4263C7AF}" destId="{7E75E248-CD05-4A39-A23B-3AAD080824E0}" srcOrd="1" destOrd="0" parTransId="{ECE7E5B3-6734-4313-85C8-70DEDB98FCAA}" sibTransId="{8C39EE62-9E2B-4003-A69C-51AA281B02DE}"/>
    <dgm:cxn modelId="{CD64C5DB-3965-4236-B36B-FC287BC06E16}" srcId="{6B73D16D-2FA7-4AF8-9A0C-685D4263C7AF}" destId="{222DF3A5-02B5-41EE-B974-2486B625BDBF}" srcOrd="0" destOrd="0" parTransId="{BE150D30-1E68-4E88-ADB5-6589949B95C4}" sibTransId="{1CD0A964-FF92-4306-85B8-77A6671ACA4C}"/>
    <dgm:cxn modelId="{A8F70AB6-7625-44C6-B231-B433B07AA7AD}" type="presOf" srcId="{6B73D16D-2FA7-4AF8-9A0C-685D4263C7AF}" destId="{7D27C306-5B27-4FAB-AEEF-3014F26E549E}" srcOrd="0" destOrd="0" presId="urn:microsoft.com/office/officeart/2005/8/layout/pList1"/>
    <dgm:cxn modelId="{CC275004-BF08-4C93-B981-D3B7083A8DB4}" type="presOf" srcId="{222DF3A5-02B5-41EE-B974-2486B625BDBF}" destId="{88F33F50-988B-49C3-9992-2BB1E2D7E549}" srcOrd="0" destOrd="0" presId="urn:microsoft.com/office/officeart/2005/8/layout/pList1"/>
    <dgm:cxn modelId="{6B066043-A652-478A-AEF5-30E35CBB0DBC}" type="presOf" srcId="{1CD0A964-FF92-4306-85B8-77A6671ACA4C}" destId="{10DA13A1-3841-4876-A91F-C5FB60493183}" srcOrd="0" destOrd="0" presId="urn:microsoft.com/office/officeart/2005/8/layout/pList1"/>
    <dgm:cxn modelId="{3A887467-1D48-4C46-9A19-4806D02AA30D}" type="presOf" srcId="{7E75E248-CD05-4A39-A23B-3AAD080824E0}" destId="{DC8C94BB-9C37-4305-8CEF-3A869D99FE17}" srcOrd="0" destOrd="0" presId="urn:microsoft.com/office/officeart/2005/8/layout/pList1"/>
    <dgm:cxn modelId="{FFEB84EE-15B5-47B0-B671-B69F3771ECF5}" type="presParOf" srcId="{7D27C306-5B27-4FAB-AEEF-3014F26E549E}" destId="{86319C7C-9D61-4031-A703-20985D8F8C05}" srcOrd="0" destOrd="0" presId="urn:microsoft.com/office/officeart/2005/8/layout/pList1"/>
    <dgm:cxn modelId="{4B88FBA8-5728-472D-9BED-3A7921DBAC7A}" type="presParOf" srcId="{86319C7C-9D61-4031-A703-20985D8F8C05}" destId="{58A091FA-EA67-49EA-B9BF-372546BDD1BB}" srcOrd="0" destOrd="0" presId="urn:microsoft.com/office/officeart/2005/8/layout/pList1"/>
    <dgm:cxn modelId="{AD365CDB-AE29-459F-9195-647799E97C02}" type="presParOf" srcId="{86319C7C-9D61-4031-A703-20985D8F8C05}" destId="{88F33F50-988B-49C3-9992-2BB1E2D7E549}" srcOrd="1" destOrd="0" presId="urn:microsoft.com/office/officeart/2005/8/layout/pList1"/>
    <dgm:cxn modelId="{F57BE6F6-EBA9-4D03-AAF2-519CB467FA9E}" type="presParOf" srcId="{7D27C306-5B27-4FAB-AEEF-3014F26E549E}" destId="{10DA13A1-3841-4876-A91F-C5FB60493183}" srcOrd="1" destOrd="0" presId="urn:microsoft.com/office/officeart/2005/8/layout/pList1"/>
    <dgm:cxn modelId="{3C0A4826-3C55-4599-B968-01BAC1AAF8C7}" type="presParOf" srcId="{7D27C306-5B27-4FAB-AEEF-3014F26E549E}" destId="{CE71E2A3-B7D0-4070-A9FC-67BC5100207B}" srcOrd="2" destOrd="0" presId="urn:microsoft.com/office/officeart/2005/8/layout/pList1"/>
    <dgm:cxn modelId="{53FEF51B-4E72-4D2E-903C-21A4A14306E5}" type="presParOf" srcId="{CE71E2A3-B7D0-4070-A9FC-67BC5100207B}" destId="{34CF5E10-3D41-44F1-874B-F23686AF0925}" srcOrd="0" destOrd="0" presId="urn:microsoft.com/office/officeart/2005/8/layout/pList1"/>
    <dgm:cxn modelId="{77027369-43F5-4C02-B896-9F5100A6C171}" type="presParOf" srcId="{CE71E2A3-B7D0-4070-A9FC-67BC5100207B}" destId="{DC8C94BB-9C37-4305-8CEF-3A869D99FE1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9222859-8D28-4277-847E-E725C9BCBE81}" type="doc">
      <dgm:prSet loTypeId="urn:microsoft.com/office/officeart/2005/8/layout/cycle2" loCatId="cycle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zh-CN" altLang="en-US"/>
        </a:p>
      </dgm:t>
    </dgm:pt>
    <dgm:pt modelId="{CFAB7DAA-3983-4FEC-B62A-FB226CC426EB}">
      <dgm:prSet/>
      <dgm:spPr/>
      <dgm:t>
        <a:bodyPr/>
        <a:lstStyle/>
        <a:p>
          <a:pPr rtl="0"/>
          <a:r>
            <a:rPr lang="zh-CN" b="1" dirty="0" smtClean="0"/>
            <a:t>尊老爱幼</a:t>
          </a:r>
          <a:endParaRPr lang="zh-CN" dirty="0"/>
        </a:p>
      </dgm:t>
    </dgm:pt>
    <dgm:pt modelId="{FB4A9EDC-651C-4CD9-B117-BF4CC4C24A6D}" type="parTrans" cxnId="{667BABCF-DEDC-4F07-9202-E02673B1D72D}">
      <dgm:prSet/>
      <dgm:spPr/>
      <dgm:t>
        <a:bodyPr/>
        <a:lstStyle/>
        <a:p>
          <a:endParaRPr lang="zh-CN" altLang="en-US"/>
        </a:p>
      </dgm:t>
    </dgm:pt>
    <dgm:pt modelId="{031E4B3C-9677-4FDF-950E-E474EB49B5CD}" type="sibTrans" cxnId="{667BABCF-DEDC-4F07-9202-E02673B1D72D}">
      <dgm:prSet/>
      <dgm:spPr/>
      <dgm:t>
        <a:bodyPr/>
        <a:lstStyle/>
        <a:p>
          <a:endParaRPr lang="zh-CN" altLang="en-US"/>
        </a:p>
      </dgm:t>
    </dgm:pt>
    <dgm:pt modelId="{8FEFAE6B-0530-4E19-AF9A-3217A42B8D60}">
      <dgm:prSet/>
      <dgm:spPr/>
      <dgm:t>
        <a:bodyPr/>
        <a:lstStyle/>
        <a:p>
          <a:pPr rtl="0"/>
          <a:r>
            <a:rPr lang="zh-CN" b="1" smtClean="0"/>
            <a:t>男女平等</a:t>
          </a:r>
          <a:endParaRPr lang="zh-CN"/>
        </a:p>
      </dgm:t>
    </dgm:pt>
    <dgm:pt modelId="{6E649ED6-3D48-486A-983B-116F7CB0EAEA}" type="parTrans" cxnId="{2575962B-C7BE-416D-865B-D15DBC6FA86F}">
      <dgm:prSet/>
      <dgm:spPr/>
      <dgm:t>
        <a:bodyPr/>
        <a:lstStyle/>
        <a:p>
          <a:endParaRPr lang="zh-CN" altLang="en-US"/>
        </a:p>
      </dgm:t>
    </dgm:pt>
    <dgm:pt modelId="{60382E23-7D9C-4C64-A402-C60B8D6158C8}" type="sibTrans" cxnId="{2575962B-C7BE-416D-865B-D15DBC6FA86F}">
      <dgm:prSet/>
      <dgm:spPr/>
      <dgm:t>
        <a:bodyPr/>
        <a:lstStyle/>
        <a:p>
          <a:endParaRPr lang="zh-CN" altLang="en-US"/>
        </a:p>
      </dgm:t>
    </dgm:pt>
    <dgm:pt modelId="{5C25D38F-4874-472D-9358-B98B8231B3D8}">
      <dgm:prSet/>
      <dgm:spPr/>
      <dgm:t>
        <a:bodyPr/>
        <a:lstStyle/>
        <a:p>
          <a:pPr rtl="0"/>
          <a:r>
            <a:rPr lang="zh-CN" b="1" smtClean="0"/>
            <a:t>夫妻和睦</a:t>
          </a:r>
          <a:endParaRPr lang="zh-CN"/>
        </a:p>
      </dgm:t>
    </dgm:pt>
    <dgm:pt modelId="{9B03C116-DE48-459D-94F9-82C7A6B63F42}" type="parTrans" cxnId="{DC37A1BF-70D3-43BA-8DC3-5AD67D7D80AE}">
      <dgm:prSet/>
      <dgm:spPr/>
      <dgm:t>
        <a:bodyPr/>
        <a:lstStyle/>
        <a:p>
          <a:endParaRPr lang="zh-CN" altLang="en-US"/>
        </a:p>
      </dgm:t>
    </dgm:pt>
    <dgm:pt modelId="{87E5F464-FF0B-4648-8F8B-4944D7AE1556}" type="sibTrans" cxnId="{DC37A1BF-70D3-43BA-8DC3-5AD67D7D80AE}">
      <dgm:prSet/>
      <dgm:spPr/>
      <dgm:t>
        <a:bodyPr/>
        <a:lstStyle/>
        <a:p>
          <a:endParaRPr lang="zh-CN" altLang="en-US"/>
        </a:p>
      </dgm:t>
    </dgm:pt>
    <dgm:pt modelId="{24FB98C6-E39D-4C20-8F6E-3EB4FDE8B9BF}">
      <dgm:prSet/>
      <dgm:spPr/>
      <dgm:t>
        <a:bodyPr/>
        <a:lstStyle/>
        <a:p>
          <a:pPr rtl="0"/>
          <a:r>
            <a:rPr lang="zh-CN" b="1" smtClean="0"/>
            <a:t>勤俭持家</a:t>
          </a:r>
          <a:endParaRPr lang="zh-CN"/>
        </a:p>
      </dgm:t>
    </dgm:pt>
    <dgm:pt modelId="{9B7A635D-2078-4981-BD98-18BAA29498A7}" type="parTrans" cxnId="{62A05928-8015-4D34-B40B-A916B723AF67}">
      <dgm:prSet/>
      <dgm:spPr/>
      <dgm:t>
        <a:bodyPr/>
        <a:lstStyle/>
        <a:p>
          <a:endParaRPr lang="zh-CN" altLang="en-US"/>
        </a:p>
      </dgm:t>
    </dgm:pt>
    <dgm:pt modelId="{9C50005F-D55A-4E94-83C6-8ADC076D3455}" type="sibTrans" cxnId="{62A05928-8015-4D34-B40B-A916B723AF67}">
      <dgm:prSet/>
      <dgm:spPr/>
      <dgm:t>
        <a:bodyPr/>
        <a:lstStyle/>
        <a:p>
          <a:endParaRPr lang="zh-CN" altLang="en-US"/>
        </a:p>
      </dgm:t>
    </dgm:pt>
    <dgm:pt modelId="{23CE3ABE-D2A3-4A27-921F-EBE17F2A9969}">
      <dgm:prSet/>
      <dgm:spPr/>
      <dgm:t>
        <a:bodyPr/>
        <a:lstStyle/>
        <a:p>
          <a:pPr rtl="0"/>
          <a:r>
            <a:rPr lang="zh-CN" b="1" smtClean="0"/>
            <a:t>邻里团结</a:t>
          </a:r>
          <a:endParaRPr lang="zh-CN"/>
        </a:p>
      </dgm:t>
    </dgm:pt>
    <dgm:pt modelId="{14BEF1B5-5F2E-498B-B39F-8C59F63105A6}" type="parTrans" cxnId="{D43C83A9-9078-48F5-9B98-28028CF4EFDC}">
      <dgm:prSet/>
      <dgm:spPr/>
      <dgm:t>
        <a:bodyPr/>
        <a:lstStyle/>
        <a:p>
          <a:endParaRPr lang="zh-CN" altLang="en-US"/>
        </a:p>
      </dgm:t>
    </dgm:pt>
    <dgm:pt modelId="{8EDA266E-0ED2-44D9-8ECF-6DD44B711A7C}" type="sibTrans" cxnId="{D43C83A9-9078-48F5-9B98-28028CF4EFDC}">
      <dgm:prSet/>
      <dgm:spPr/>
      <dgm:t>
        <a:bodyPr/>
        <a:lstStyle/>
        <a:p>
          <a:endParaRPr lang="zh-CN" altLang="en-US"/>
        </a:p>
      </dgm:t>
    </dgm:pt>
    <dgm:pt modelId="{8A7FE6DF-61C9-4428-A695-F1BE202B1BD8}" type="pres">
      <dgm:prSet presAssocID="{F9222859-8D28-4277-847E-E725C9BCBE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87AA22B-438E-411F-9FFA-F9C87DE64379}" type="pres">
      <dgm:prSet presAssocID="{CFAB7DAA-3983-4FEC-B62A-FB226CC426E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D1E648-5D43-4078-921E-F9663ACE9FE1}" type="pres">
      <dgm:prSet presAssocID="{031E4B3C-9677-4FDF-950E-E474EB49B5CD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EC897829-C6B8-43E7-BF50-EE10D3142B30}" type="pres">
      <dgm:prSet presAssocID="{031E4B3C-9677-4FDF-950E-E474EB49B5CD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5F086D06-7EA5-4E3F-B1B6-24D971BFD6C5}" type="pres">
      <dgm:prSet presAssocID="{8FEFAE6B-0530-4E19-AF9A-3217A42B8D6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A26460-254E-47D7-8EA9-00C074FB5E4D}" type="pres">
      <dgm:prSet presAssocID="{60382E23-7D9C-4C64-A402-C60B8D6158C8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B809446D-0080-48E8-9A97-015EEB74B1BF}" type="pres">
      <dgm:prSet presAssocID="{60382E23-7D9C-4C64-A402-C60B8D6158C8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FB186626-6FF9-48EB-BA11-3938F2EC4487}" type="pres">
      <dgm:prSet presAssocID="{5C25D38F-4874-472D-9358-B98B8231B3D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E3834D-20AB-40E9-85ED-25A14B756186}" type="pres">
      <dgm:prSet presAssocID="{87E5F464-FF0B-4648-8F8B-4944D7AE1556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92EEA7E0-1798-4C29-A130-0535CA77C374}" type="pres">
      <dgm:prSet presAssocID="{87E5F464-FF0B-4648-8F8B-4944D7AE1556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6BC0AB9A-0B18-4A7C-8C66-DA4FCEEF3C76}" type="pres">
      <dgm:prSet presAssocID="{24FB98C6-E39D-4C20-8F6E-3EB4FDE8B9B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82908C-D3CD-4C65-8BF6-98C811EF9F33}" type="pres">
      <dgm:prSet presAssocID="{9C50005F-D55A-4E94-83C6-8ADC076D3455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A58335FC-FEF5-40D3-B632-493B31F3528D}" type="pres">
      <dgm:prSet presAssocID="{9C50005F-D55A-4E94-83C6-8ADC076D3455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6BBCB8FB-051F-4C9C-A9DC-B8A7F62E6BD6}" type="pres">
      <dgm:prSet presAssocID="{23CE3ABE-D2A3-4A27-921F-EBE17F2A996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3CA8F5-2B64-4DA2-BC5B-10EF81522717}" type="pres">
      <dgm:prSet presAssocID="{8EDA266E-0ED2-44D9-8ECF-6DD44B711A7C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F4D1B926-9AE9-4196-BCE8-B332C6867BA0}" type="pres">
      <dgm:prSet presAssocID="{8EDA266E-0ED2-44D9-8ECF-6DD44B711A7C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2575962B-C7BE-416D-865B-D15DBC6FA86F}" srcId="{F9222859-8D28-4277-847E-E725C9BCBE81}" destId="{8FEFAE6B-0530-4E19-AF9A-3217A42B8D60}" srcOrd="1" destOrd="0" parTransId="{6E649ED6-3D48-486A-983B-116F7CB0EAEA}" sibTransId="{60382E23-7D9C-4C64-A402-C60B8D6158C8}"/>
    <dgm:cxn modelId="{1B2C5CBB-85CD-482E-BE43-0FCC6EFA7112}" type="presOf" srcId="{9C50005F-D55A-4E94-83C6-8ADC076D3455}" destId="{9682908C-D3CD-4C65-8BF6-98C811EF9F33}" srcOrd="0" destOrd="0" presId="urn:microsoft.com/office/officeart/2005/8/layout/cycle2"/>
    <dgm:cxn modelId="{DC37A1BF-70D3-43BA-8DC3-5AD67D7D80AE}" srcId="{F9222859-8D28-4277-847E-E725C9BCBE81}" destId="{5C25D38F-4874-472D-9358-B98B8231B3D8}" srcOrd="2" destOrd="0" parTransId="{9B03C116-DE48-459D-94F9-82C7A6B63F42}" sibTransId="{87E5F464-FF0B-4648-8F8B-4944D7AE1556}"/>
    <dgm:cxn modelId="{A780F725-8532-4427-B23B-B441766EF231}" type="presOf" srcId="{60382E23-7D9C-4C64-A402-C60B8D6158C8}" destId="{B809446D-0080-48E8-9A97-015EEB74B1BF}" srcOrd="1" destOrd="0" presId="urn:microsoft.com/office/officeart/2005/8/layout/cycle2"/>
    <dgm:cxn modelId="{667BABCF-DEDC-4F07-9202-E02673B1D72D}" srcId="{F9222859-8D28-4277-847E-E725C9BCBE81}" destId="{CFAB7DAA-3983-4FEC-B62A-FB226CC426EB}" srcOrd="0" destOrd="0" parTransId="{FB4A9EDC-651C-4CD9-B117-BF4CC4C24A6D}" sibTransId="{031E4B3C-9677-4FDF-950E-E474EB49B5CD}"/>
    <dgm:cxn modelId="{62A05928-8015-4D34-B40B-A916B723AF67}" srcId="{F9222859-8D28-4277-847E-E725C9BCBE81}" destId="{24FB98C6-E39D-4C20-8F6E-3EB4FDE8B9BF}" srcOrd="3" destOrd="0" parTransId="{9B7A635D-2078-4981-BD98-18BAA29498A7}" sibTransId="{9C50005F-D55A-4E94-83C6-8ADC076D3455}"/>
    <dgm:cxn modelId="{FD2F7AFB-10AA-4C73-A27C-796730DDFC92}" type="presOf" srcId="{8FEFAE6B-0530-4E19-AF9A-3217A42B8D60}" destId="{5F086D06-7EA5-4E3F-B1B6-24D971BFD6C5}" srcOrd="0" destOrd="0" presId="urn:microsoft.com/office/officeart/2005/8/layout/cycle2"/>
    <dgm:cxn modelId="{9B8FD1CD-33B9-4EA0-ADA5-018F57DB4A7A}" type="presOf" srcId="{87E5F464-FF0B-4648-8F8B-4944D7AE1556}" destId="{70E3834D-20AB-40E9-85ED-25A14B756186}" srcOrd="0" destOrd="0" presId="urn:microsoft.com/office/officeart/2005/8/layout/cycle2"/>
    <dgm:cxn modelId="{F8A73340-5D53-4C99-9456-FF0A53386D9E}" type="presOf" srcId="{CFAB7DAA-3983-4FEC-B62A-FB226CC426EB}" destId="{F87AA22B-438E-411F-9FFA-F9C87DE64379}" srcOrd="0" destOrd="0" presId="urn:microsoft.com/office/officeart/2005/8/layout/cycle2"/>
    <dgm:cxn modelId="{C479EC49-7BE4-4357-9999-E8EB8D980C72}" type="presOf" srcId="{031E4B3C-9677-4FDF-950E-E474EB49B5CD}" destId="{23D1E648-5D43-4078-921E-F9663ACE9FE1}" srcOrd="0" destOrd="0" presId="urn:microsoft.com/office/officeart/2005/8/layout/cycle2"/>
    <dgm:cxn modelId="{D8B4880E-1B4F-4448-B4BC-58427D7B9CFA}" type="presOf" srcId="{031E4B3C-9677-4FDF-950E-E474EB49B5CD}" destId="{EC897829-C6B8-43E7-BF50-EE10D3142B30}" srcOrd="1" destOrd="0" presId="urn:microsoft.com/office/officeart/2005/8/layout/cycle2"/>
    <dgm:cxn modelId="{A2F56092-263F-4A58-ABF2-1B6920E8E503}" type="presOf" srcId="{9C50005F-D55A-4E94-83C6-8ADC076D3455}" destId="{A58335FC-FEF5-40D3-B632-493B31F3528D}" srcOrd="1" destOrd="0" presId="urn:microsoft.com/office/officeart/2005/8/layout/cycle2"/>
    <dgm:cxn modelId="{C3CAF392-027D-4328-8AFA-F4C89C67540A}" type="presOf" srcId="{5C25D38F-4874-472D-9358-B98B8231B3D8}" destId="{FB186626-6FF9-48EB-BA11-3938F2EC4487}" srcOrd="0" destOrd="0" presId="urn:microsoft.com/office/officeart/2005/8/layout/cycle2"/>
    <dgm:cxn modelId="{88529104-A9A6-4A0C-BE72-0868D3F2591B}" type="presOf" srcId="{8EDA266E-0ED2-44D9-8ECF-6DD44B711A7C}" destId="{E33CA8F5-2B64-4DA2-BC5B-10EF81522717}" srcOrd="0" destOrd="0" presId="urn:microsoft.com/office/officeart/2005/8/layout/cycle2"/>
    <dgm:cxn modelId="{8B44F067-BCA6-4F93-B3A9-AF5895A62C07}" type="presOf" srcId="{60382E23-7D9C-4C64-A402-C60B8D6158C8}" destId="{6EA26460-254E-47D7-8EA9-00C074FB5E4D}" srcOrd="0" destOrd="0" presId="urn:microsoft.com/office/officeart/2005/8/layout/cycle2"/>
    <dgm:cxn modelId="{F2968DE5-D3EA-4D20-92BA-5D82C8E5A5A5}" type="presOf" srcId="{23CE3ABE-D2A3-4A27-921F-EBE17F2A9969}" destId="{6BBCB8FB-051F-4C9C-A9DC-B8A7F62E6BD6}" srcOrd="0" destOrd="0" presId="urn:microsoft.com/office/officeart/2005/8/layout/cycle2"/>
    <dgm:cxn modelId="{BD781EB0-BC8E-4A9F-87C7-600991C6A937}" type="presOf" srcId="{F9222859-8D28-4277-847E-E725C9BCBE81}" destId="{8A7FE6DF-61C9-4428-A695-F1BE202B1BD8}" srcOrd="0" destOrd="0" presId="urn:microsoft.com/office/officeart/2005/8/layout/cycle2"/>
    <dgm:cxn modelId="{6E289FFC-90D6-47DF-8260-98236EBF7827}" type="presOf" srcId="{8EDA266E-0ED2-44D9-8ECF-6DD44B711A7C}" destId="{F4D1B926-9AE9-4196-BCE8-B332C6867BA0}" srcOrd="1" destOrd="0" presId="urn:microsoft.com/office/officeart/2005/8/layout/cycle2"/>
    <dgm:cxn modelId="{C6DA45ED-B61A-4083-8D96-E002124B48BC}" type="presOf" srcId="{87E5F464-FF0B-4648-8F8B-4944D7AE1556}" destId="{92EEA7E0-1798-4C29-A130-0535CA77C374}" srcOrd="1" destOrd="0" presId="urn:microsoft.com/office/officeart/2005/8/layout/cycle2"/>
    <dgm:cxn modelId="{E463A372-1613-4921-A0C5-F32ABA00B79E}" type="presOf" srcId="{24FB98C6-E39D-4C20-8F6E-3EB4FDE8B9BF}" destId="{6BC0AB9A-0B18-4A7C-8C66-DA4FCEEF3C76}" srcOrd="0" destOrd="0" presId="urn:microsoft.com/office/officeart/2005/8/layout/cycle2"/>
    <dgm:cxn modelId="{D43C83A9-9078-48F5-9B98-28028CF4EFDC}" srcId="{F9222859-8D28-4277-847E-E725C9BCBE81}" destId="{23CE3ABE-D2A3-4A27-921F-EBE17F2A9969}" srcOrd="4" destOrd="0" parTransId="{14BEF1B5-5F2E-498B-B39F-8C59F63105A6}" sibTransId="{8EDA266E-0ED2-44D9-8ECF-6DD44B711A7C}"/>
    <dgm:cxn modelId="{0B3A4A31-75AC-440C-9836-21CCB24BF4DD}" type="presParOf" srcId="{8A7FE6DF-61C9-4428-A695-F1BE202B1BD8}" destId="{F87AA22B-438E-411F-9FFA-F9C87DE64379}" srcOrd="0" destOrd="0" presId="urn:microsoft.com/office/officeart/2005/8/layout/cycle2"/>
    <dgm:cxn modelId="{4C92B7EC-8D37-4136-B395-597B4F91248C}" type="presParOf" srcId="{8A7FE6DF-61C9-4428-A695-F1BE202B1BD8}" destId="{23D1E648-5D43-4078-921E-F9663ACE9FE1}" srcOrd="1" destOrd="0" presId="urn:microsoft.com/office/officeart/2005/8/layout/cycle2"/>
    <dgm:cxn modelId="{7EA48D29-EC1E-411C-B1CA-DC8C93702372}" type="presParOf" srcId="{23D1E648-5D43-4078-921E-F9663ACE9FE1}" destId="{EC897829-C6B8-43E7-BF50-EE10D3142B30}" srcOrd="0" destOrd="0" presId="urn:microsoft.com/office/officeart/2005/8/layout/cycle2"/>
    <dgm:cxn modelId="{EA41C810-24CB-4224-8779-5C53C8F63A2E}" type="presParOf" srcId="{8A7FE6DF-61C9-4428-A695-F1BE202B1BD8}" destId="{5F086D06-7EA5-4E3F-B1B6-24D971BFD6C5}" srcOrd="2" destOrd="0" presId="urn:microsoft.com/office/officeart/2005/8/layout/cycle2"/>
    <dgm:cxn modelId="{F66A8ECC-C4AB-4274-AD39-E83A2AB3D701}" type="presParOf" srcId="{8A7FE6DF-61C9-4428-A695-F1BE202B1BD8}" destId="{6EA26460-254E-47D7-8EA9-00C074FB5E4D}" srcOrd="3" destOrd="0" presId="urn:microsoft.com/office/officeart/2005/8/layout/cycle2"/>
    <dgm:cxn modelId="{24842B98-BBCD-4FFF-AE5A-98D036CFFB3A}" type="presParOf" srcId="{6EA26460-254E-47D7-8EA9-00C074FB5E4D}" destId="{B809446D-0080-48E8-9A97-015EEB74B1BF}" srcOrd="0" destOrd="0" presId="urn:microsoft.com/office/officeart/2005/8/layout/cycle2"/>
    <dgm:cxn modelId="{56FE4F9A-65BB-4FEE-A48D-43D325A60A2A}" type="presParOf" srcId="{8A7FE6DF-61C9-4428-A695-F1BE202B1BD8}" destId="{FB186626-6FF9-48EB-BA11-3938F2EC4487}" srcOrd="4" destOrd="0" presId="urn:microsoft.com/office/officeart/2005/8/layout/cycle2"/>
    <dgm:cxn modelId="{A7A135D3-DA8A-4C3A-AF46-71A7D3DE00EE}" type="presParOf" srcId="{8A7FE6DF-61C9-4428-A695-F1BE202B1BD8}" destId="{70E3834D-20AB-40E9-85ED-25A14B756186}" srcOrd="5" destOrd="0" presId="urn:microsoft.com/office/officeart/2005/8/layout/cycle2"/>
    <dgm:cxn modelId="{3B84979D-88C5-4D06-8C61-4A3EBE3E1B3B}" type="presParOf" srcId="{70E3834D-20AB-40E9-85ED-25A14B756186}" destId="{92EEA7E0-1798-4C29-A130-0535CA77C374}" srcOrd="0" destOrd="0" presId="urn:microsoft.com/office/officeart/2005/8/layout/cycle2"/>
    <dgm:cxn modelId="{048CBC15-B020-4CC8-9044-1B7EAF392FBC}" type="presParOf" srcId="{8A7FE6DF-61C9-4428-A695-F1BE202B1BD8}" destId="{6BC0AB9A-0B18-4A7C-8C66-DA4FCEEF3C76}" srcOrd="6" destOrd="0" presId="urn:microsoft.com/office/officeart/2005/8/layout/cycle2"/>
    <dgm:cxn modelId="{BB22891E-F06E-4D1B-A7EF-16409A0F57E8}" type="presParOf" srcId="{8A7FE6DF-61C9-4428-A695-F1BE202B1BD8}" destId="{9682908C-D3CD-4C65-8BF6-98C811EF9F33}" srcOrd="7" destOrd="0" presId="urn:microsoft.com/office/officeart/2005/8/layout/cycle2"/>
    <dgm:cxn modelId="{D5168D43-13F5-42C4-B304-F9261E29272E}" type="presParOf" srcId="{9682908C-D3CD-4C65-8BF6-98C811EF9F33}" destId="{A58335FC-FEF5-40D3-B632-493B31F3528D}" srcOrd="0" destOrd="0" presId="urn:microsoft.com/office/officeart/2005/8/layout/cycle2"/>
    <dgm:cxn modelId="{8C986E5C-4505-4A7C-A271-E33308D2209E}" type="presParOf" srcId="{8A7FE6DF-61C9-4428-A695-F1BE202B1BD8}" destId="{6BBCB8FB-051F-4C9C-A9DC-B8A7F62E6BD6}" srcOrd="8" destOrd="0" presId="urn:microsoft.com/office/officeart/2005/8/layout/cycle2"/>
    <dgm:cxn modelId="{F46A1A28-7B21-427E-99FC-41EA655DDA16}" type="presParOf" srcId="{8A7FE6DF-61C9-4428-A695-F1BE202B1BD8}" destId="{E33CA8F5-2B64-4DA2-BC5B-10EF81522717}" srcOrd="9" destOrd="0" presId="urn:microsoft.com/office/officeart/2005/8/layout/cycle2"/>
    <dgm:cxn modelId="{87096196-2CEC-4894-929E-9B1DA2578430}" type="presParOf" srcId="{E33CA8F5-2B64-4DA2-BC5B-10EF81522717}" destId="{F4D1B926-9AE9-4196-BCE8-B332C6867BA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E2D2AD-959E-4628-9071-FB9E873462DD}" type="doc">
      <dgm:prSet loTypeId="urn:microsoft.com/office/officeart/2011/layout/ThemePictureGrid" loCatId="picture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18476EA8-50AB-4A82-B536-01A9C6DBACB8}">
      <dgm:prSet phldrT="[文本]" custT="1"/>
      <dgm:spPr/>
      <dgm:t>
        <a:bodyPr/>
        <a:lstStyle/>
        <a:p>
          <a:pPr algn="ctr"/>
          <a:r>
            <a:rPr lang="zh-CN" altLang="en-US" sz="2800" b="0" dirty="0" smtClean="0">
              <a:solidFill>
                <a:schemeClr val="tx1"/>
              </a:solidFill>
              <a:latin typeface="Arial" pitchFamily="34" charset="0"/>
              <a:ea typeface="黑体" pitchFamily="49" charset="-122"/>
            </a:rPr>
            <a:t>二十四孝</a:t>
          </a:r>
          <a:endParaRPr lang="zh-CN" altLang="en-US" sz="2800" b="0" dirty="0">
            <a:solidFill>
              <a:schemeClr val="tx1"/>
            </a:solidFill>
          </a:endParaRPr>
        </a:p>
      </dgm:t>
    </dgm:pt>
    <dgm:pt modelId="{38215ADA-F096-4413-8F1B-B7BD83B871AE}" type="par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14D8175B-4525-4DD0-9B1B-E1E0E9507D7C}" type="sib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2E82A50C-DADA-4B5E-823A-48C75F9D7927}" type="pres">
      <dgm:prSet presAssocID="{9AE2D2AD-959E-4628-9071-FB9E873462DD}" presName="Name0" presStyleCnt="0">
        <dgm:presLayoutVars>
          <dgm:chMax val="5"/>
          <dgm:chPref val="5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9FF293F-004A-49B9-B91D-41E4909DCC57}" type="pres">
      <dgm:prSet presAssocID="{18476EA8-50AB-4A82-B536-01A9C6DBACB8}" presName="picture1" presStyleCnt="0"/>
      <dgm:spPr/>
    </dgm:pt>
    <dgm:pt modelId="{87F41C1E-7BB4-4040-9CB4-291F89D8C623}" type="pres">
      <dgm:prSet presAssocID="{18476EA8-50AB-4A82-B536-01A9C6DBACB8}" presName="picture" presStyleLbl="bgImgPlace1" presStyleIdx="0" presStyleCnt="1" custScaleX="103616" custScaleY="90652" custLinFactNeighborY="-348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F2FD1D4-6C6F-494B-860B-ADC3FC1DC085}" type="pres">
      <dgm:prSet presAssocID="{18476EA8-50AB-4A82-B536-01A9C6DBACB8}" presName="accent1" presStyleLbl="parChTrans1D1" presStyleIdx="0" presStyleCnt="1" custScaleX="103616" custScaleY="90652" custLinFactNeighborY="-3524"/>
      <dgm:spPr/>
    </dgm:pt>
    <dgm:pt modelId="{F527FEBA-216C-4DED-BFBD-FA670A8A90FE}" type="pres">
      <dgm:prSet presAssocID="{18476EA8-50AB-4A82-B536-01A9C6DBACB8}" presName="parent1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D54388-72E4-4769-AE6A-195D6E156210}" srcId="{9AE2D2AD-959E-4628-9071-FB9E873462DD}" destId="{18476EA8-50AB-4A82-B536-01A9C6DBACB8}" srcOrd="0" destOrd="0" parTransId="{38215ADA-F096-4413-8F1B-B7BD83B871AE}" sibTransId="{14D8175B-4525-4DD0-9B1B-E1E0E9507D7C}"/>
    <dgm:cxn modelId="{9ACC48F5-1D14-4709-B185-C52B63FC2A02}" type="presOf" srcId="{18476EA8-50AB-4A82-B536-01A9C6DBACB8}" destId="{F527FEBA-216C-4DED-BFBD-FA670A8A90FE}" srcOrd="0" destOrd="0" presId="urn:microsoft.com/office/officeart/2011/layout/ThemePictureGrid"/>
    <dgm:cxn modelId="{E94AD8EB-BE72-462A-A904-7154DC42B169}" type="presOf" srcId="{9AE2D2AD-959E-4628-9071-FB9E873462DD}" destId="{2E82A50C-DADA-4B5E-823A-48C75F9D7927}" srcOrd="0" destOrd="0" presId="urn:microsoft.com/office/officeart/2011/layout/ThemePictureGrid"/>
    <dgm:cxn modelId="{BEA59459-3DC5-4337-8B89-379D047FDDBC}" type="presParOf" srcId="{2E82A50C-DADA-4B5E-823A-48C75F9D7927}" destId="{C9FF293F-004A-49B9-B91D-41E4909DCC57}" srcOrd="0" destOrd="0" presId="urn:microsoft.com/office/officeart/2011/layout/ThemePictureGrid"/>
    <dgm:cxn modelId="{D6DA4E47-75FC-4EF5-9DC5-7B7299C8B2B0}" type="presParOf" srcId="{C9FF293F-004A-49B9-B91D-41E4909DCC57}" destId="{87F41C1E-7BB4-4040-9CB4-291F89D8C623}" srcOrd="0" destOrd="0" presId="urn:microsoft.com/office/officeart/2011/layout/ThemePictureGrid"/>
    <dgm:cxn modelId="{21D1B1BB-1C09-4AED-95AB-C68759B1CD11}" type="presParOf" srcId="{2E82A50C-DADA-4B5E-823A-48C75F9D7927}" destId="{1F2FD1D4-6C6F-494B-860B-ADC3FC1DC085}" srcOrd="1" destOrd="0" presId="urn:microsoft.com/office/officeart/2011/layout/ThemePictureGrid"/>
    <dgm:cxn modelId="{AD449F3A-F64E-4A36-BDD5-D9905787A251}" type="presParOf" srcId="{2E82A50C-DADA-4B5E-823A-48C75F9D7927}" destId="{F527FEBA-216C-4DED-BFBD-FA670A8A90FE}" srcOrd="2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AE2D2AD-959E-4628-9071-FB9E873462DD}" type="doc">
      <dgm:prSet loTypeId="urn:microsoft.com/office/officeart/2011/layout/ThemePictureGrid" loCatId="pictur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8476EA8-50AB-4A82-B536-01A9C6DBACB8}">
      <dgm:prSet phldrT="[文本]" custT="1"/>
      <dgm:spPr/>
      <dgm:t>
        <a:bodyPr/>
        <a:lstStyle/>
        <a:p>
          <a:pPr algn="ctr"/>
          <a:r>
            <a:rPr lang="zh-CN" altLang="en-US" sz="2800" b="0" smtClean="0"/>
            <a:t>家庭美德“孝”为先</a:t>
          </a:r>
          <a:endParaRPr lang="zh-CN" altLang="en-US" sz="2800" b="0" dirty="0" smtClean="0"/>
        </a:p>
      </dgm:t>
    </dgm:pt>
    <dgm:pt modelId="{38215ADA-F096-4413-8F1B-B7BD83B871AE}" type="par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14D8175B-4525-4DD0-9B1B-E1E0E9507D7C}" type="sib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2E82A50C-DADA-4B5E-823A-48C75F9D7927}" type="pres">
      <dgm:prSet presAssocID="{9AE2D2AD-959E-4628-9071-FB9E873462DD}" presName="Name0" presStyleCnt="0">
        <dgm:presLayoutVars>
          <dgm:chMax val="5"/>
          <dgm:chPref val="5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9FF293F-004A-49B9-B91D-41E4909DCC57}" type="pres">
      <dgm:prSet presAssocID="{18476EA8-50AB-4A82-B536-01A9C6DBACB8}" presName="picture1" presStyleCnt="0"/>
      <dgm:spPr/>
    </dgm:pt>
    <dgm:pt modelId="{87F41C1E-7BB4-4040-9CB4-291F89D8C623}" type="pres">
      <dgm:prSet presAssocID="{18476EA8-50AB-4A82-B536-01A9C6DBACB8}" presName="picture" presStyleLbl="bgImgPlace1" presStyleIdx="0" presStyleCnt="1" custScaleX="112406" custScaleY="9712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F2FD1D4-6C6F-494B-860B-ADC3FC1DC085}" type="pres">
      <dgm:prSet presAssocID="{18476EA8-50AB-4A82-B536-01A9C6DBACB8}" presName="accent1" presStyleLbl="parChTrans1D1" presStyleIdx="0" presStyleCnt="1" custScaleX="112406" custScaleY="97120"/>
      <dgm:spPr/>
    </dgm:pt>
    <dgm:pt modelId="{F527FEBA-216C-4DED-BFBD-FA670A8A90FE}" type="pres">
      <dgm:prSet presAssocID="{18476EA8-50AB-4A82-B536-01A9C6DBACB8}" presName="parent1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04C9E0B-4C54-48FF-9F31-092E56B67FA7}" type="presOf" srcId="{18476EA8-50AB-4A82-B536-01A9C6DBACB8}" destId="{F527FEBA-216C-4DED-BFBD-FA670A8A90FE}" srcOrd="0" destOrd="0" presId="urn:microsoft.com/office/officeart/2011/layout/ThemePictureGrid"/>
    <dgm:cxn modelId="{B3D54388-72E4-4769-AE6A-195D6E156210}" srcId="{9AE2D2AD-959E-4628-9071-FB9E873462DD}" destId="{18476EA8-50AB-4A82-B536-01A9C6DBACB8}" srcOrd="0" destOrd="0" parTransId="{38215ADA-F096-4413-8F1B-B7BD83B871AE}" sibTransId="{14D8175B-4525-4DD0-9B1B-E1E0E9507D7C}"/>
    <dgm:cxn modelId="{11559DB0-B031-4963-9A44-3AC054D2BDE6}" type="presOf" srcId="{9AE2D2AD-959E-4628-9071-FB9E873462DD}" destId="{2E82A50C-DADA-4B5E-823A-48C75F9D7927}" srcOrd="0" destOrd="0" presId="urn:microsoft.com/office/officeart/2011/layout/ThemePictureGrid"/>
    <dgm:cxn modelId="{6344822A-C268-4C99-8309-0971E7E67689}" type="presParOf" srcId="{2E82A50C-DADA-4B5E-823A-48C75F9D7927}" destId="{C9FF293F-004A-49B9-B91D-41E4909DCC57}" srcOrd="0" destOrd="0" presId="urn:microsoft.com/office/officeart/2011/layout/ThemePictureGrid"/>
    <dgm:cxn modelId="{E9374362-62E1-440E-B7C5-43785665E282}" type="presParOf" srcId="{C9FF293F-004A-49B9-B91D-41E4909DCC57}" destId="{87F41C1E-7BB4-4040-9CB4-291F89D8C623}" srcOrd="0" destOrd="0" presId="urn:microsoft.com/office/officeart/2011/layout/ThemePictureGrid"/>
    <dgm:cxn modelId="{22EFAB1D-A980-46C4-BA92-1EB30B248EE9}" type="presParOf" srcId="{2E82A50C-DADA-4B5E-823A-48C75F9D7927}" destId="{1F2FD1D4-6C6F-494B-860B-ADC3FC1DC085}" srcOrd="1" destOrd="0" presId="urn:microsoft.com/office/officeart/2011/layout/ThemePictureGrid"/>
    <dgm:cxn modelId="{C3833296-7018-40D7-9DBF-130026A55F69}" type="presParOf" srcId="{2E82A50C-DADA-4B5E-823A-48C75F9D7927}" destId="{F527FEBA-216C-4DED-BFBD-FA670A8A90FE}" srcOrd="2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AE2D2AD-959E-4628-9071-FB9E873462DD}" type="doc">
      <dgm:prSet loTypeId="urn:microsoft.com/office/officeart/2011/layout/ThemePictureGrid" loCatId="pictur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8476EA8-50AB-4A82-B536-01A9C6DBACB8}">
      <dgm:prSet phldrT="[文本]" custT="1"/>
      <dgm:spPr/>
      <dgm:t>
        <a:bodyPr/>
        <a:lstStyle/>
        <a:p>
          <a:pPr algn="ctr"/>
          <a:r>
            <a:rPr lang="zh-CN" altLang="en-US" sz="2800" b="0" smtClean="0"/>
            <a:t>爱幼勿忘老</a:t>
          </a:r>
          <a:endParaRPr lang="zh-CN" altLang="en-US" sz="2800" b="0" dirty="0"/>
        </a:p>
      </dgm:t>
    </dgm:pt>
    <dgm:pt modelId="{38215ADA-F096-4413-8F1B-B7BD83B871AE}" type="par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14D8175B-4525-4DD0-9B1B-E1E0E9507D7C}" type="sib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2E82A50C-DADA-4B5E-823A-48C75F9D7927}" type="pres">
      <dgm:prSet presAssocID="{9AE2D2AD-959E-4628-9071-FB9E873462DD}" presName="Name0" presStyleCnt="0">
        <dgm:presLayoutVars>
          <dgm:chMax val="5"/>
          <dgm:chPref val="5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9FF293F-004A-49B9-B91D-41E4909DCC57}" type="pres">
      <dgm:prSet presAssocID="{18476EA8-50AB-4A82-B536-01A9C6DBACB8}" presName="picture1" presStyleCnt="0"/>
      <dgm:spPr/>
    </dgm:pt>
    <dgm:pt modelId="{87F41C1E-7BB4-4040-9CB4-291F89D8C623}" type="pres">
      <dgm:prSet presAssocID="{18476EA8-50AB-4A82-B536-01A9C6DBACB8}" presName="picture" presStyleLbl="bgImgPlace1" presStyleIdx="0" presStyleCnt="1" custScaleX="112406" custScaleY="9712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F2FD1D4-6C6F-494B-860B-ADC3FC1DC085}" type="pres">
      <dgm:prSet presAssocID="{18476EA8-50AB-4A82-B536-01A9C6DBACB8}" presName="accent1" presStyleLbl="parChTrans1D1" presStyleIdx="0" presStyleCnt="1" custScaleX="112406" custScaleY="97120"/>
      <dgm:spPr/>
    </dgm:pt>
    <dgm:pt modelId="{F527FEBA-216C-4DED-BFBD-FA670A8A90FE}" type="pres">
      <dgm:prSet presAssocID="{18476EA8-50AB-4A82-B536-01A9C6DBACB8}" presName="parent1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D54388-72E4-4769-AE6A-195D6E156210}" srcId="{9AE2D2AD-959E-4628-9071-FB9E873462DD}" destId="{18476EA8-50AB-4A82-B536-01A9C6DBACB8}" srcOrd="0" destOrd="0" parTransId="{38215ADA-F096-4413-8F1B-B7BD83B871AE}" sibTransId="{14D8175B-4525-4DD0-9B1B-E1E0E9507D7C}"/>
    <dgm:cxn modelId="{8508A4A9-2668-47C4-A30C-179B1516129D}" type="presOf" srcId="{9AE2D2AD-959E-4628-9071-FB9E873462DD}" destId="{2E82A50C-DADA-4B5E-823A-48C75F9D7927}" srcOrd="0" destOrd="0" presId="urn:microsoft.com/office/officeart/2011/layout/ThemePictureGrid"/>
    <dgm:cxn modelId="{C1EF0BE9-574D-4404-AF0D-0CEE89FBFC58}" type="presOf" srcId="{18476EA8-50AB-4A82-B536-01A9C6DBACB8}" destId="{F527FEBA-216C-4DED-BFBD-FA670A8A90FE}" srcOrd="0" destOrd="0" presId="urn:microsoft.com/office/officeart/2011/layout/ThemePictureGrid"/>
    <dgm:cxn modelId="{A00E3FE4-64E7-414E-9496-2571016FB83E}" type="presParOf" srcId="{2E82A50C-DADA-4B5E-823A-48C75F9D7927}" destId="{C9FF293F-004A-49B9-B91D-41E4909DCC57}" srcOrd="0" destOrd="0" presId="urn:microsoft.com/office/officeart/2011/layout/ThemePictureGrid"/>
    <dgm:cxn modelId="{7894058C-ECA2-442B-9148-5A82ED2137D7}" type="presParOf" srcId="{C9FF293F-004A-49B9-B91D-41E4909DCC57}" destId="{87F41C1E-7BB4-4040-9CB4-291F89D8C623}" srcOrd="0" destOrd="0" presId="urn:microsoft.com/office/officeart/2011/layout/ThemePictureGrid"/>
    <dgm:cxn modelId="{B9CE821A-A610-413D-93DD-FC4DD901128D}" type="presParOf" srcId="{2E82A50C-DADA-4B5E-823A-48C75F9D7927}" destId="{1F2FD1D4-6C6F-494B-860B-ADC3FC1DC085}" srcOrd="1" destOrd="0" presId="urn:microsoft.com/office/officeart/2011/layout/ThemePictureGrid"/>
    <dgm:cxn modelId="{870AE412-EED4-4765-98F4-4A319F0F5974}" type="presParOf" srcId="{2E82A50C-DADA-4B5E-823A-48C75F9D7927}" destId="{F527FEBA-216C-4DED-BFBD-FA670A8A90FE}" srcOrd="2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77ECF6C-1615-40F5-B577-FD28EDAF8E75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2D34986-793A-4839-8F8D-B079D1752FC7}">
      <dgm:prSet custT="1"/>
      <dgm:spPr/>
      <dgm:t>
        <a:bodyPr/>
        <a:lstStyle/>
        <a:p>
          <a:pPr rtl="0"/>
          <a:r>
            <a:rPr lang="zh-CN" altLang="en-US" sz="2800" b="0" smtClean="0"/>
            <a:t>男女平等</a:t>
          </a:r>
          <a:endParaRPr lang="zh-CN" altLang="en-US" sz="2800" b="0" dirty="0"/>
        </a:p>
      </dgm:t>
    </dgm:pt>
    <dgm:pt modelId="{9309CB28-9535-4E84-98C4-D913F5FC5861}" type="parTrans" cxnId="{67952968-37B1-4222-ACD3-478A333C2AEA}">
      <dgm:prSet/>
      <dgm:spPr/>
      <dgm:t>
        <a:bodyPr/>
        <a:lstStyle/>
        <a:p>
          <a:endParaRPr lang="zh-CN" altLang="en-US"/>
        </a:p>
      </dgm:t>
    </dgm:pt>
    <dgm:pt modelId="{B37A97B9-1C11-44B7-84D9-EDACA650C48D}" type="sibTrans" cxnId="{67952968-37B1-4222-ACD3-478A333C2AEA}">
      <dgm:prSet/>
      <dgm:spPr/>
      <dgm:t>
        <a:bodyPr/>
        <a:lstStyle/>
        <a:p>
          <a:endParaRPr lang="zh-CN" altLang="en-US"/>
        </a:p>
      </dgm:t>
    </dgm:pt>
    <dgm:pt modelId="{9DE12B40-8578-4B00-9CA7-FA9FF07F2AD8}">
      <dgm:prSet/>
      <dgm:spPr/>
      <dgm:t>
        <a:bodyPr/>
        <a:lstStyle/>
        <a:p>
          <a:pPr rtl="0"/>
          <a:r>
            <a:rPr lang="zh-CN" dirty="0" smtClean="0"/>
            <a:t>是指在家庭生活的各个方面，女子和男子人格独立、地位平等，享有同等的权力，负有同等的义务。要摒弃“重男轻女”的传统思想，使家庭中的男女享有教育、就业及财产等方面的同等权利。 </a:t>
          </a:r>
          <a:endParaRPr lang="zh-CN" dirty="0"/>
        </a:p>
      </dgm:t>
    </dgm:pt>
    <dgm:pt modelId="{8E641554-7798-4EDC-8479-5FB03F9E25DE}" type="parTrans" cxnId="{ECD34013-E0A4-4B8A-B711-9D295851F55D}">
      <dgm:prSet/>
      <dgm:spPr/>
      <dgm:t>
        <a:bodyPr/>
        <a:lstStyle/>
        <a:p>
          <a:endParaRPr lang="zh-CN" altLang="en-US"/>
        </a:p>
      </dgm:t>
    </dgm:pt>
    <dgm:pt modelId="{D667006C-D249-429E-A410-5E23EC5B2834}" type="sibTrans" cxnId="{ECD34013-E0A4-4B8A-B711-9D295851F55D}">
      <dgm:prSet/>
      <dgm:spPr/>
      <dgm:t>
        <a:bodyPr/>
        <a:lstStyle/>
        <a:p>
          <a:endParaRPr lang="zh-CN" altLang="en-US"/>
        </a:p>
      </dgm:t>
    </dgm:pt>
    <dgm:pt modelId="{A4B4B91C-35C0-43A9-807B-9AD50B07C57C}" type="pres">
      <dgm:prSet presAssocID="{A77ECF6C-1615-40F5-B577-FD28EDAF8E7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CAF83DA-2C21-4A85-A7F5-5D7BE678C743}" type="pres">
      <dgm:prSet presAssocID="{42D34986-793A-4839-8F8D-B079D1752FC7}" presName="parentLin" presStyleCnt="0"/>
      <dgm:spPr/>
    </dgm:pt>
    <dgm:pt modelId="{ED6D841A-AA98-4CF9-B86D-BA1DABE162CB}" type="pres">
      <dgm:prSet presAssocID="{42D34986-793A-4839-8F8D-B079D1752FC7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304F7D25-1BD3-4635-93F2-8F1419A51D0D}" type="pres">
      <dgm:prSet presAssocID="{42D34986-793A-4839-8F8D-B079D1752FC7}" presName="parentText" presStyleLbl="node1" presStyleIdx="0" presStyleCnt="1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EF1AB8DA-AB80-41D5-A6DE-54A677DCDE65}" type="pres">
      <dgm:prSet presAssocID="{42D34986-793A-4839-8F8D-B079D1752FC7}" presName="negativeSpace" presStyleCnt="0"/>
      <dgm:spPr/>
    </dgm:pt>
    <dgm:pt modelId="{34B2DA56-74E8-469E-A776-CCACE8F21AB3}" type="pres">
      <dgm:prSet presAssocID="{42D34986-793A-4839-8F8D-B079D1752FC7}" presName="childText" presStyleLbl="conFgAcc1" presStyleIdx="0" presStyleCnt="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67952968-37B1-4222-ACD3-478A333C2AEA}" srcId="{A77ECF6C-1615-40F5-B577-FD28EDAF8E75}" destId="{42D34986-793A-4839-8F8D-B079D1752FC7}" srcOrd="0" destOrd="0" parTransId="{9309CB28-9535-4E84-98C4-D913F5FC5861}" sibTransId="{B37A97B9-1C11-44B7-84D9-EDACA650C48D}"/>
    <dgm:cxn modelId="{0207E939-EB8E-41A3-AAE8-4F90EFE1E3AE}" type="presOf" srcId="{9DE12B40-8578-4B00-9CA7-FA9FF07F2AD8}" destId="{34B2DA56-74E8-469E-A776-CCACE8F21AB3}" srcOrd="0" destOrd="0" presId="urn:microsoft.com/office/officeart/2005/8/layout/list1"/>
    <dgm:cxn modelId="{ECD34013-E0A4-4B8A-B711-9D295851F55D}" srcId="{42D34986-793A-4839-8F8D-B079D1752FC7}" destId="{9DE12B40-8578-4B00-9CA7-FA9FF07F2AD8}" srcOrd="0" destOrd="0" parTransId="{8E641554-7798-4EDC-8479-5FB03F9E25DE}" sibTransId="{D667006C-D249-429E-A410-5E23EC5B2834}"/>
    <dgm:cxn modelId="{F9E28640-86FF-4342-B871-B7B22FA86789}" type="presOf" srcId="{42D34986-793A-4839-8F8D-B079D1752FC7}" destId="{ED6D841A-AA98-4CF9-B86D-BA1DABE162CB}" srcOrd="0" destOrd="0" presId="urn:microsoft.com/office/officeart/2005/8/layout/list1"/>
    <dgm:cxn modelId="{05F1BF81-6F57-4A03-82D3-879093FDAEE8}" type="presOf" srcId="{42D34986-793A-4839-8F8D-B079D1752FC7}" destId="{304F7D25-1BD3-4635-93F2-8F1419A51D0D}" srcOrd="1" destOrd="0" presId="urn:microsoft.com/office/officeart/2005/8/layout/list1"/>
    <dgm:cxn modelId="{5BC75D2C-9202-4798-B731-65AF5F4F9F5E}" type="presOf" srcId="{A77ECF6C-1615-40F5-B577-FD28EDAF8E75}" destId="{A4B4B91C-35C0-43A9-807B-9AD50B07C57C}" srcOrd="0" destOrd="0" presId="urn:microsoft.com/office/officeart/2005/8/layout/list1"/>
    <dgm:cxn modelId="{C996F0F9-A69B-4B16-A827-31A617DE8631}" type="presParOf" srcId="{A4B4B91C-35C0-43A9-807B-9AD50B07C57C}" destId="{ACAF83DA-2C21-4A85-A7F5-5D7BE678C743}" srcOrd="0" destOrd="0" presId="urn:microsoft.com/office/officeart/2005/8/layout/list1"/>
    <dgm:cxn modelId="{D7505F0A-2C1C-48E9-95B0-14BDCC85CF13}" type="presParOf" srcId="{ACAF83DA-2C21-4A85-A7F5-5D7BE678C743}" destId="{ED6D841A-AA98-4CF9-B86D-BA1DABE162CB}" srcOrd="0" destOrd="0" presId="urn:microsoft.com/office/officeart/2005/8/layout/list1"/>
    <dgm:cxn modelId="{6B64F6AE-19CD-491D-89FE-F31E8FC95AA6}" type="presParOf" srcId="{ACAF83DA-2C21-4A85-A7F5-5D7BE678C743}" destId="{304F7D25-1BD3-4635-93F2-8F1419A51D0D}" srcOrd="1" destOrd="0" presId="urn:microsoft.com/office/officeart/2005/8/layout/list1"/>
    <dgm:cxn modelId="{174135C1-E452-4B16-A38E-CC0FE5D17696}" type="presParOf" srcId="{A4B4B91C-35C0-43A9-807B-9AD50B07C57C}" destId="{EF1AB8DA-AB80-41D5-A6DE-54A677DCDE65}" srcOrd="1" destOrd="0" presId="urn:microsoft.com/office/officeart/2005/8/layout/list1"/>
    <dgm:cxn modelId="{84E130BD-F129-4F1C-B7A7-FC2EB75D2033}" type="presParOf" srcId="{A4B4B91C-35C0-43A9-807B-9AD50B07C57C}" destId="{34B2DA56-74E8-469E-A776-CCACE8F21AB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B23A168-73BA-4E20-9150-8D155AAC075C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7DC62CAF-E414-49D5-B381-F93128746D66}">
      <dgm:prSet phldrT="[文本]" custT="1"/>
      <dgm:spPr/>
      <dgm:t>
        <a:bodyPr/>
        <a:lstStyle/>
        <a:p>
          <a:pPr>
            <a:lnSpc>
              <a:spcPct val="110000"/>
            </a:lnSpc>
          </a:pPr>
          <a:r>
            <a:rPr lang="zh-CN" altLang="en-US" sz="2000" dirty="0" smtClean="0">
              <a:solidFill>
                <a:schemeClr val="tx1"/>
              </a:solidFill>
              <a:latin typeface="+mn-ea"/>
              <a:ea typeface="+mn-ea"/>
            </a:rPr>
            <a:t>    夫妻是家庭关系的核心，夫妻和睦是家庭幸福的重要前提和保证。夫妻关系应以平等互爱为基础。夫妻之间不存在谁侍候谁、谁主宰谁的问题，“大男子主义”、“妻管严”等倾向，都是要不得的。 </a:t>
          </a:r>
          <a:endParaRPr lang="zh-CN" altLang="en-US" sz="2000" dirty="0">
            <a:solidFill>
              <a:schemeClr val="tx1"/>
            </a:solidFill>
            <a:latin typeface="+mn-ea"/>
            <a:ea typeface="+mn-ea"/>
          </a:endParaRPr>
        </a:p>
      </dgm:t>
    </dgm:pt>
    <dgm:pt modelId="{4C0DF55F-E5D0-4161-9CB2-9C7AFD43FC02}" type="parTrans" cxnId="{FF21CC39-160D-410B-9FC9-BB6C4D143406}">
      <dgm:prSet/>
      <dgm:spPr/>
      <dgm:t>
        <a:bodyPr/>
        <a:lstStyle/>
        <a:p>
          <a:endParaRPr lang="zh-CN" altLang="en-US"/>
        </a:p>
      </dgm:t>
    </dgm:pt>
    <dgm:pt modelId="{DCEE3F37-1DE2-4E71-8D61-1C89A8B53BC7}" type="sibTrans" cxnId="{FF21CC39-160D-410B-9FC9-BB6C4D143406}">
      <dgm:prSet/>
      <dgm:spPr/>
      <dgm:t>
        <a:bodyPr/>
        <a:lstStyle/>
        <a:p>
          <a:endParaRPr lang="zh-CN" altLang="en-US"/>
        </a:p>
      </dgm:t>
    </dgm:pt>
    <dgm:pt modelId="{B671D7E5-6AB5-4DA4-88B2-BD72F8B61111}">
      <dgm:prSet phldrT="[文本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1B711F31-3AE4-4385-BEA3-9287A0795B04}" type="parTrans" cxnId="{01197ABF-5505-4ED2-A2DC-4EC19EF09693}">
      <dgm:prSet/>
      <dgm:spPr/>
      <dgm:t>
        <a:bodyPr/>
        <a:lstStyle/>
        <a:p>
          <a:endParaRPr lang="zh-CN" altLang="en-US"/>
        </a:p>
      </dgm:t>
    </dgm:pt>
    <dgm:pt modelId="{F3A6E190-BF7D-4155-B2CB-D19CE570CD95}" type="sibTrans" cxnId="{01197ABF-5505-4ED2-A2DC-4EC19EF09693}">
      <dgm:prSet/>
      <dgm:spPr/>
      <dgm:t>
        <a:bodyPr/>
        <a:lstStyle/>
        <a:p>
          <a:endParaRPr lang="zh-CN" altLang="en-US"/>
        </a:p>
      </dgm:t>
    </dgm:pt>
    <dgm:pt modelId="{E88E9A4B-9DFF-43BB-A45A-E80DAD44B22B}">
      <dgm:prSet phldrT="[文本]" phldr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BE94B714-3FFA-444E-8B74-636AD7DB48AB}" type="parTrans" cxnId="{C4749000-E6B6-469E-B99C-C4B18ACC1504}">
      <dgm:prSet/>
      <dgm:spPr/>
      <dgm:t>
        <a:bodyPr/>
        <a:lstStyle/>
        <a:p>
          <a:endParaRPr lang="zh-CN" altLang="en-US"/>
        </a:p>
      </dgm:t>
    </dgm:pt>
    <dgm:pt modelId="{F24E33A2-C56A-4E48-A340-986735BBF816}" type="sibTrans" cxnId="{C4749000-E6B6-469E-B99C-C4B18ACC1504}">
      <dgm:prSet/>
      <dgm:spPr/>
      <dgm:t>
        <a:bodyPr/>
        <a:lstStyle/>
        <a:p>
          <a:endParaRPr lang="zh-CN" altLang="en-US"/>
        </a:p>
      </dgm:t>
    </dgm:pt>
    <dgm:pt modelId="{479D8BAD-122A-4385-86C3-A2CBE54EC0DE}" type="pres">
      <dgm:prSet presAssocID="{BB23A168-73BA-4E20-9150-8D155AAC075C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EE2FC22C-E4B8-4584-A691-7A6AE07B260D}" type="pres">
      <dgm:prSet presAssocID="{7DC62CAF-E414-49D5-B381-F93128746D66}" presName="Parent" presStyleLbl="node0" presStyleIdx="0" presStyleCnt="1" custScaleX="115613" custScaleY="116927" custLinFactNeighborX="2103" custLinFactNeighborY="2151">
        <dgm:presLayoutVars>
          <dgm:chMax val="5"/>
          <dgm:chPref val="5"/>
        </dgm:presLayoutVars>
      </dgm:prSet>
      <dgm:spPr/>
      <dgm:t>
        <a:bodyPr/>
        <a:lstStyle/>
        <a:p>
          <a:endParaRPr lang="zh-CN" altLang="en-US"/>
        </a:p>
      </dgm:t>
    </dgm:pt>
    <dgm:pt modelId="{53E15FD6-E1C8-4BB2-93A3-BCE7357836BE}" type="pres">
      <dgm:prSet presAssocID="{7DC62CAF-E414-49D5-B381-F93128746D66}" presName="Accent1" presStyleLbl="node1" presStyleIdx="0" presStyleCnt="13" custLinFactX="-300000" custLinFactY="100000" custLinFactNeighborX="-378123" custLinFactNeighborY="109850"/>
      <dgm:spPr/>
    </dgm:pt>
    <dgm:pt modelId="{AAE2ABB5-6F51-44EC-BC02-558FE61E2408}" type="pres">
      <dgm:prSet presAssocID="{7DC62CAF-E414-49D5-B381-F93128746D66}" presName="Accent2" presStyleLbl="node1" presStyleIdx="1" presStyleCnt="13" custScaleX="248616" custScaleY="248617" custLinFactX="-285052" custLinFactY="-100000" custLinFactNeighborX="-300000" custLinFactNeighborY="-118559"/>
      <dgm:spPr/>
    </dgm:pt>
    <dgm:pt modelId="{03791790-5288-423D-84F4-153450EF4B56}" type="pres">
      <dgm:prSet presAssocID="{7DC62CAF-E414-49D5-B381-F93128746D66}" presName="Accent3" presStyleLbl="node1" presStyleIdx="2" presStyleCnt="13"/>
      <dgm:spPr/>
    </dgm:pt>
    <dgm:pt modelId="{932F02B9-77F0-4E46-B7D1-CEDA5F0F11F6}" type="pres">
      <dgm:prSet presAssocID="{7DC62CAF-E414-49D5-B381-F93128746D66}" presName="Accent4" presStyleLbl="node1" presStyleIdx="3" presStyleCnt="13"/>
      <dgm:spPr/>
    </dgm:pt>
    <dgm:pt modelId="{70102628-F703-4107-AE39-567B0D532D29}" type="pres">
      <dgm:prSet presAssocID="{7DC62CAF-E414-49D5-B381-F93128746D66}" presName="Accent5" presStyleLbl="node1" presStyleIdx="4" presStyleCnt="13" custLinFactX="-378595" custLinFactY="200000" custLinFactNeighborX="-400000" custLinFactNeighborY="266566"/>
      <dgm:spPr/>
    </dgm:pt>
    <dgm:pt modelId="{53C490CE-91FE-4857-98B3-8A87B3666C38}" type="pres">
      <dgm:prSet presAssocID="{7DC62CAF-E414-49D5-B381-F93128746D66}" presName="Accent6" presStyleLbl="node1" presStyleIdx="5" presStyleCnt="13" custLinFactNeighborX="-38097" custLinFactNeighborY="-1278"/>
      <dgm:spPr/>
    </dgm:pt>
    <dgm:pt modelId="{2745B1B5-F5BE-4C7C-B262-2B753546E0E9}" type="pres">
      <dgm:prSet presAssocID="{B671D7E5-6AB5-4DA4-88B2-BD72F8B61111}" presName="Child1" presStyleLbl="node1" presStyleIdx="6" presStyleCnt="13" custScaleX="114862" custScaleY="114862" custLinFactNeighborX="-3753" custLinFactNeighborY="-27119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EDDD4FA7-EA77-4BCE-BDE7-7E37D08E4AC0}" type="pres">
      <dgm:prSet presAssocID="{B671D7E5-6AB5-4DA4-88B2-BD72F8B61111}" presName="Accent7" presStyleCnt="0"/>
      <dgm:spPr/>
    </dgm:pt>
    <dgm:pt modelId="{7F62D89F-DEC5-4D08-95FE-9E3ADFF333C4}" type="pres">
      <dgm:prSet presAssocID="{B671D7E5-6AB5-4DA4-88B2-BD72F8B61111}" presName="AccentHold1" presStyleLbl="node1" presStyleIdx="7" presStyleCnt="13" custLinFactX="100000" custLinFactY="-79960" custLinFactNeighborX="125345" custLinFactNeighborY="-100000"/>
      <dgm:spPr/>
    </dgm:pt>
    <dgm:pt modelId="{597F3150-0A55-43E7-806B-444FAD1B3033}" type="pres">
      <dgm:prSet presAssocID="{B671D7E5-6AB5-4DA4-88B2-BD72F8B61111}" presName="Accent8" presStyleCnt="0"/>
      <dgm:spPr/>
    </dgm:pt>
    <dgm:pt modelId="{61C81E29-4B9A-43A2-95E1-6DCFA2D88271}" type="pres">
      <dgm:prSet presAssocID="{B671D7E5-6AB5-4DA4-88B2-BD72F8B61111}" presName="AccentHold2" presStyleLbl="node1" presStyleIdx="8" presStyleCnt="13" custLinFactX="44966" custLinFactY="11623" custLinFactNeighborX="100000" custLinFactNeighborY="100000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ECB80E1C-C687-43F3-9161-8807E0901341}" type="pres">
      <dgm:prSet presAssocID="{E88E9A4B-9DFF-43BB-A45A-E80DAD44B22B}" presName="Child2" presStyleLbl="node1" presStyleIdx="9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5168CD29-F490-4E27-84BA-45A5CC76796E}" type="pres">
      <dgm:prSet presAssocID="{E88E9A4B-9DFF-43BB-A45A-E80DAD44B22B}" presName="Accent9" presStyleCnt="0"/>
      <dgm:spPr/>
    </dgm:pt>
    <dgm:pt modelId="{DCF21C4B-25F0-4AAC-84C1-359D5976AAA5}" type="pres">
      <dgm:prSet presAssocID="{E88E9A4B-9DFF-43BB-A45A-E80DAD44B22B}" presName="AccentHold1" presStyleLbl="node1" presStyleIdx="10" presStyleCnt="13" custLinFactNeighborX="11932" custLinFactNeighborY="-23059"/>
      <dgm:spPr/>
    </dgm:pt>
    <dgm:pt modelId="{0866133B-9386-42D4-B95D-8FA9C498E4B1}" type="pres">
      <dgm:prSet presAssocID="{E88E9A4B-9DFF-43BB-A45A-E80DAD44B22B}" presName="Accent10" presStyleCnt="0"/>
      <dgm:spPr/>
    </dgm:pt>
    <dgm:pt modelId="{DF1BD12A-1913-4CB9-A4E2-95AA7657D75C}" type="pres">
      <dgm:prSet presAssocID="{E88E9A4B-9DFF-43BB-A45A-E80DAD44B22B}" presName="AccentHold2" presStyleLbl="node1" presStyleIdx="11" presStyleCnt="13"/>
      <dgm:spPr/>
    </dgm:pt>
    <dgm:pt modelId="{7AA2BCAF-9BBC-47C5-8887-69CD4C51394F}" type="pres">
      <dgm:prSet presAssocID="{E88E9A4B-9DFF-43BB-A45A-E80DAD44B22B}" presName="Accent11" presStyleCnt="0"/>
      <dgm:spPr/>
    </dgm:pt>
    <dgm:pt modelId="{650303CF-2746-4CEA-B78D-EDF16F8D3BEA}" type="pres">
      <dgm:prSet presAssocID="{E88E9A4B-9DFF-43BB-A45A-E80DAD44B22B}" presName="AccentHold3" presStyleLbl="node1" presStyleIdx="12" presStyleCnt="13" custLinFactX="559338" custLinFactY="-300000" custLinFactNeighborX="600000" custLinFactNeighborY="-325630"/>
      <dgm:spPr/>
    </dgm:pt>
  </dgm:ptLst>
  <dgm:cxnLst>
    <dgm:cxn modelId="{5A5DDB0C-06F4-46D8-9F50-4ED1CC83FB12}" type="presOf" srcId="{B671D7E5-6AB5-4DA4-88B2-BD72F8B61111}" destId="{2745B1B5-F5BE-4C7C-B262-2B753546E0E9}" srcOrd="0" destOrd="0" presId="urn:microsoft.com/office/officeart/2009/3/layout/CircleRelationship"/>
    <dgm:cxn modelId="{13723843-7F58-405B-B5F5-D05F2484DDF9}" type="presOf" srcId="{7DC62CAF-E414-49D5-B381-F93128746D66}" destId="{EE2FC22C-E4B8-4584-A691-7A6AE07B260D}" srcOrd="0" destOrd="0" presId="urn:microsoft.com/office/officeart/2009/3/layout/CircleRelationship"/>
    <dgm:cxn modelId="{75CBA784-2587-42C3-929E-EAA71FD566CA}" type="presOf" srcId="{BB23A168-73BA-4E20-9150-8D155AAC075C}" destId="{479D8BAD-122A-4385-86C3-A2CBE54EC0DE}" srcOrd="0" destOrd="0" presId="urn:microsoft.com/office/officeart/2009/3/layout/CircleRelationship"/>
    <dgm:cxn modelId="{FF21CC39-160D-410B-9FC9-BB6C4D143406}" srcId="{BB23A168-73BA-4E20-9150-8D155AAC075C}" destId="{7DC62CAF-E414-49D5-B381-F93128746D66}" srcOrd="0" destOrd="0" parTransId="{4C0DF55F-E5D0-4161-9CB2-9C7AFD43FC02}" sibTransId="{DCEE3F37-1DE2-4E71-8D61-1C89A8B53BC7}"/>
    <dgm:cxn modelId="{D7F35D5E-87F8-4B6C-9D80-BFF1F50D0232}" type="presOf" srcId="{E88E9A4B-9DFF-43BB-A45A-E80DAD44B22B}" destId="{ECB80E1C-C687-43F3-9161-8807E0901341}" srcOrd="0" destOrd="0" presId="urn:microsoft.com/office/officeart/2009/3/layout/CircleRelationship"/>
    <dgm:cxn modelId="{C4749000-E6B6-469E-B99C-C4B18ACC1504}" srcId="{7DC62CAF-E414-49D5-B381-F93128746D66}" destId="{E88E9A4B-9DFF-43BB-A45A-E80DAD44B22B}" srcOrd="1" destOrd="0" parTransId="{BE94B714-3FFA-444E-8B74-636AD7DB48AB}" sibTransId="{F24E33A2-C56A-4E48-A340-986735BBF816}"/>
    <dgm:cxn modelId="{01197ABF-5505-4ED2-A2DC-4EC19EF09693}" srcId="{7DC62CAF-E414-49D5-B381-F93128746D66}" destId="{B671D7E5-6AB5-4DA4-88B2-BD72F8B61111}" srcOrd="0" destOrd="0" parTransId="{1B711F31-3AE4-4385-BEA3-9287A0795B04}" sibTransId="{F3A6E190-BF7D-4155-B2CB-D19CE570CD95}"/>
    <dgm:cxn modelId="{2BA3F687-3E35-4D0F-9AA1-40D8FA3188AA}" type="presParOf" srcId="{479D8BAD-122A-4385-86C3-A2CBE54EC0DE}" destId="{EE2FC22C-E4B8-4584-A691-7A6AE07B260D}" srcOrd="0" destOrd="0" presId="urn:microsoft.com/office/officeart/2009/3/layout/CircleRelationship"/>
    <dgm:cxn modelId="{E6688973-4FBC-43FB-AC0A-B69071008A54}" type="presParOf" srcId="{479D8BAD-122A-4385-86C3-A2CBE54EC0DE}" destId="{53E15FD6-E1C8-4BB2-93A3-BCE7357836BE}" srcOrd="1" destOrd="0" presId="urn:microsoft.com/office/officeart/2009/3/layout/CircleRelationship"/>
    <dgm:cxn modelId="{72C3B337-8300-4F82-9A9C-69F226511AC6}" type="presParOf" srcId="{479D8BAD-122A-4385-86C3-A2CBE54EC0DE}" destId="{AAE2ABB5-6F51-44EC-BC02-558FE61E2408}" srcOrd="2" destOrd="0" presId="urn:microsoft.com/office/officeart/2009/3/layout/CircleRelationship"/>
    <dgm:cxn modelId="{1A6E68ED-7C21-4571-9A90-78C1C35953DE}" type="presParOf" srcId="{479D8BAD-122A-4385-86C3-A2CBE54EC0DE}" destId="{03791790-5288-423D-84F4-153450EF4B56}" srcOrd="3" destOrd="0" presId="urn:microsoft.com/office/officeart/2009/3/layout/CircleRelationship"/>
    <dgm:cxn modelId="{516F0170-8918-4661-ABFC-240CAAB6A884}" type="presParOf" srcId="{479D8BAD-122A-4385-86C3-A2CBE54EC0DE}" destId="{932F02B9-77F0-4E46-B7D1-CEDA5F0F11F6}" srcOrd="4" destOrd="0" presId="urn:microsoft.com/office/officeart/2009/3/layout/CircleRelationship"/>
    <dgm:cxn modelId="{B99F47C8-4289-4464-8342-C6D9867BC1C7}" type="presParOf" srcId="{479D8BAD-122A-4385-86C3-A2CBE54EC0DE}" destId="{70102628-F703-4107-AE39-567B0D532D29}" srcOrd="5" destOrd="0" presId="urn:microsoft.com/office/officeart/2009/3/layout/CircleRelationship"/>
    <dgm:cxn modelId="{FC6CED40-DFCC-44E6-8381-8179F5656E0B}" type="presParOf" srcId="{479D8BAD-122A-4385-86C3-A2CBE54EC0DE}" destId="{53C490CE-91FE-4857-98B3-8A87B3666C38}" srcOrd="6" destOrd="0" presId="urn:microsoft.com/office/officeart/2009/3/layout/CircleRelationship"/>
    <dgm:cxn modelId="{896B3956-8AFB-4915-88D5-D779CA6AF173}" type="presParOf" srcId="{479D8BAD-122A-4385-86C3-A2CBE54EC0DE}" destId="{2745B1B5-F5BE-4C7C-B262-2B753546E0E9}" srcOrd="7" destOrd="0" presId="urn:microsoft.com/office/officeart/2009/3/layout/CircleRelationship"/>
    <dgm:cxn modelId="{FEA07626-80CE-419B-B6DD-99C92FE303DD}" type="presParOf" srcId="{479D8BAD-122A-4385-86C3-A2CBE54EC0DE}" destId="{EDDD4FA7-EA77-4BCE-BDE7-7E37D08E4AC0}" srcOrd="8" destOrd="0" presId="urn:microsoft.com/office/officeart/2009/3/layout/CircleRelationship"/>
    <dgm:cxn modelId="{5BE17FD2-3493-43BD-9BF2-D5BA3726D2A2}" type="presParOf" srcId="{EDDD4FA7-EA77-4BCE-BDE7-7E37D08E4AC0}" destId="{7F62D89F-DEC5-4D08-95FE-9E3ADFF333C4}" srcOrd="0" destOrd="0" presId="urn:microsoft.com/office/officeart/2009/3/layout/CircleRelationship"/>
    <dgm:cxn modelId="{187E49AE-729B-45F8-BB6D-111E9F2F7268}" type="presParOf" srcId="{479D8BAD-122A-4385-86C3-A2CBE54EC0DE}" destId="{597F3150-0A55-43E7-806B-444FAD1B3033}" srcOrd="9" destOrd="0" presId="urn:microsoft.com/office/officeart/2009/3/layout/CircleRelationship"/>
    <dgm:cxn modelId="{7B139A26-2ACB-4EA7-AF56-DDFE26EC9452}" type="presParOf" srcId="{597F3150-0A55-43E7-806B-444FAD1B3033}" destId="{61C81E29-4B9A-43A2-95E1-6DCFA2D88271}" srcOrd="0" destOrd="0" presId="urn:microsoft.com/office/officeart/2009/3/layout/CircleRelationship"/>
    <dgm:cxn modelId="{EE59625B-095E-478E-8440-EB23D01FCAEC}" type="presParOf" srcId="{479D8BAD-122A-4385-86C3-A2CBE54EC0DE}" destId="{ECB80E1C-C687-43F3-9161-8807E0901341}" srcOrd="10" destOrd="0" presId="urn:microsoft.com/office/officeart/2009/3/layout/CircleRelationship"/>
    <dgm:cxn modelId="{411C4AAC-7493-40D5-983A-60BDE8480464}" type="presParOf" srcId="{479D8BAD-122A-4385-86C3-A2CBE54EC0DE}" destId="{5168CD29-F490-4E27-84BA-45A5CC76796E}" srcOrd="11" destOrd="0" presId="urn:microsoft.com/office/officeart/2009/3/layout/CircleRelationship"/>
    <dgm:cxn modelId="{684D3CF2-53B1-4059-B282-0F545348AB06}" type="presParOf" srcId="{5168CD29-F490-4E27-84BA-45A5CC76796E}" destId="{DCF21C4B-25F0-4AAC-84C1-359D5976AAA5}" srcOrd="0" destOrd="0" presId="urn:microsoft.com/office/officeart/2009/3/layout/CircleRelationship"/>
    <dgm:cxn modelId="{B3056C9C-C909-480B-A180-6A529E104854}" type="presParOf" srcId="{479D8BAD-122A-4385-86C3-A2CBE54EC0DE}" destId="{0866133B-9386-42D4-B95D-8FA9C498E4B1}" srcOrd="12" destOrd="0" presId="urn:microsoft.com/office/officeart/2009/3/layout/CircleRelationship"/>
    <dgm:cxn modelId="{47BC6D94-3C6E-4E7F-A17F-4721EA2514B5}" type="presParOf" srcId="{0866133B-9386-42D4-B95D-8FA9C498E4B1}" destId="{DF1BD12A-1913-4CB9-A4E2-95AA7657D75C}" srcOrd="0" destOrd="0" presId="urn:microsoft.com/office/officeart/2009/3/layout/CircleRelationship"/>
    <dgm:cxn modelId="{79E2C1F6-CCC8-49BD-B33D-DD4A5A40ECE4}" type="presParOf" srcId="{479D8BAD-122A-4385-86C3-A2CBE54EC0DE}" destId="{7AA2BCAF-9BBC-47C5-8887-69CD4C51394F}" srcOrd="13" destOrd="0" presId="urn:microsoft.com/office/officeart/2009/3/layout/CircleRelationship"/>
    <dgm:cxn modelId="{7A646439-52E8-4665-A3C4-9EBED908F27A}" type="presParOf" srcId="{7AA2BCAF-9BBC-47C5-8887-69CD4C51394F}" destId="{650303CF-2746-4CEA-B78D-EDF16F8D3BEA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AE2D2AD-959E-4628-9071-FB9E873462DD}" type="doc">
      <dgm:prSet loTypeId="urn:microsoft.com/office/officeart/2011/layout/ThemePictureGrid" loCatId="pictur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8476EA8-50AB-4A82-B536-01A9C6DBACB8}">
      <dgm:prSet phldrT="[文本]" custT="1"/>
      <dgm:spPr/>
      <dgm:t>
        <a:bodyPr/>
        <a:lstStyle/>
        <a:p>
          <a:pPr algn="ctr"/>
          <a:endParaRPr lang="zh-CN" altLang="en-US" sz="2800" b="0" dirty="0"/>
        </a:p>
      </dgm:t>
    </dgm:pt>
    <dgm:pt modelId="{38215ADA-F096-4413-8F1B-B7BD83B871AE}" type="par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14D8175B-4525-4DD0-9B1B-E1E0E9507D7C}" type="sib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2E82A50C-DADA-4B5E-823A-48C75F9D7927}" type="pres">
      <dgm:prSet presAssocID="{9AE2D2AD-959E-4628-9071-FB9E873462DD}" presName="Name0" presStyleCnt="0">
        <dgm:presLayoutVars>
          <dgm:chMax val="5"/>
          <dgm:chPref val="5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9FF293F-004A-49B9-B91D-41E4909DCC57}" type="pres">
      <dgm:prSet presAssocID="{18476EA8-50AB-4A82-B536-01A9C6DBACB8}" presName="picture1" presStyleCnt="0"/>
      <dgm:spPr/>
    </dgm:pt>
    <dgm:pt modelId="{87F41C1E-7BB4-4040-9CB4-291F89D8C623}" type="pres">
      <dgm:prSet presAssocID="{18476EA8-50AB-4A82-B536-01A9C6DBACB8}" presName="picture" presStyleLbl="bgImgPlace1" presStyleIdx="0" presStyleCnt="1" custScaleX="112406" custScaleY="9712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F2FD1D4-6C6F-494B-860B-ADC3FC1DC085}" type="pres">
      <dgm:prSet presAssocID="{18476EA8-50AB-4A82-B536-01A9C6DBACB8}" presName="accent1" presStyleLbl="parChTrans1D1" presStyleIdx="0" presStyleCnt="1" custScaleX="112406" custScaleY="97120"/>
      <dgm:spPr/>
    </dgm:pt>
    <dgm:pt modelId="{F527FEBA-216C-4DED-BFBD-FA670A8A90FE}" type="pres">
      <dgm:prSet presAssocID="{18476EA8-50AB-4A82-B536-01A9C6DBACB8}" presName="parent1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D54388-72E4-4769-AE6A-195D6E156210}" srcId="{9AE2D2AD-959E-4628-9071-FB9E873462DD}" destId="{18476EA8-50AB-4A82-B536-01A9C6DBACB8}" srcOrd="0" destOrd="0" parTransId="{38215ADA-F096-4413-8F1B-B7BD83B871AE}" sibTransId="{14D8175B-4525-4DD0-9B1B-E1E0E9507D7C}"/>
    <dgm:cxn modelId="{9B4D89F6-9E78-4CCC-8B25-9A319BE299A4}" type="presOf" srcId="{18476EA8-50AB-4A82-B536-01A9C6DBACB8}" destId="{F527FEBA-216C-4DED-BFBD-FA670A8A90FE}" srcOrd="0" destOrd="0" presId="urn:microsoft.com/office/officeart/2011/layout/ThemePictureGrid"/>
    <dgm:cxn modelId="{6EED2223-60FC-4B1B-A188-4A4201D5366A}" type="presOf" srcId="{9AE2D2AD-959E-4628-9071-FB9E873462DD}" destId="{2E82A50C-DADA-4B5E-823A-48C75F9D7927}" srcOrd="0" destOrd="0" presId="urn:microsoft.com/office/officeart/2011/layout/ThemePictureGrid"/>
    <dgm:cxn modelId="{AA4C106C-1DE2-46D2-8B2A-6098EB33E7EE}" type="presParOf" srcId="{2E82A50C-DADA-4B5E-823A-48C75F9D7927}" destId="{C9FF293F-004A-49B9-B91D-41E4909DCC57}" srcOrd="0" destOrd="0" presId="urn:microsoft.com/office/officeart/2011/layout/ThemePictureGrid"/>
    <dgm:cxn modelId="{86A975A9-FB76-40DD-9F17-C43094379761}" type="presParOf" srcId="{C9FF293F-004A-49B9-B91D-41E4909DCC57}" destId="{87F41C1E-7BB4-4040-9CB4-291F89D8C623}" srcOrd="0" destOrd="0" presId="urn:microsoft.com/office/officeart/2011/layout/ThemePictureGrid"/>
    <dgm:cxn modelId="{005F2E50-7CCC-45DC-9119-280CDDFF74F3}" type="presParOf" srcId="{2E82A50C-DADA-4B5E-823A-48C75F9D7927}" destId="{1F2FD1D4-6C6F-494B-860B-ADC3FC1DC085}" srcOrd="1" destOrd="0" presId="urn:microsoft.com/office/officeart/2011/layout/ThemePictureGrid"/>
    <dgm:cxn modelId="{02561B63-C425-4F6A-88C6-04511B0CDA9F}" type="presParOf" srcId="{2E82A50C-DADA-4B5E-823A-48C75F9D7927}" destId="{F527FEBA-216C-4DED-BFBD-FA670A8A90FE}" srcOrd="2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AE2D2AD-959E-4628-9071-FB9E873462DD}" type="doc">
      <dgm:prSet loTypeId="urn:microsoft.com/office/officeart/2011/layout/ThemePictureGrid" loCatId="picture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18476EA8-50AB-4A82-B536-01A9C6DBACB8}">
      <dgm:prSet phldrT="[文本]" custT="1"/>
      <dgm:spPr/>
      <dgm:t>
        <a:bodyPr/>
        <a:lstStyle/>
        <a:p>
          <a:pPr algn="ctr"/>
          <a:r>
            <a:rPr lang="zh-CN" altLang="en-US" sz="2800" dirty="0" smtClean="0"/>
            <a:t>树   藤</a:t>
          </a:r>
          <a:endParaRPr lang="zh-CN" altLang="en-US" sz="2800" dirty="0"/>
        </a:p>
      </dgm:t>
    </dgm:pt>
    <dgm:pt modelId="{38215ADA-F096-4413-8F1B-B7BD83B871AE}" type="parTrans" cxnId="{B3D54388-72E4-4769-AE6A-195D6E156210}">
      <dgm:prSet/>
      <dgm:spPr/>
      <dgm:t>
        <a:bodyPr/>
        <a:lstStyle/>
        <a:p>
          <a:endParaRPr lang="zh-CN" altLang="en-US" sz="2800"/>
        </a:p>
      </dgm:t>
    </dgm:pt>
    <dgm:pt modelId="{14D8175B-4525-4DD0-9B1B-E1E0E9507D7C}" type="sibTrans" cxnId="{B3D54388-72E4-4769-AE6A-195D6E156210}">
      <dgm:prSet/>
      <dgm:spPr/>
      <dgm:t>
        <a:bodyPr/>
        <a:lstStyle/>
        <a:p>
          <a:endParaRPr lang="zh-CN" altLang="en-US" sz="2800"/>
        </a:p>
      </dgm:t>
    </dgm:pt>
    <dgm:pt modelId="{2E82A50C-DADA-4B5E-823A-48C75F9D7927}" type="pres">
      <dgm:prSet presAssocID="{9AE2D2AD-959E-4628-9071-FB9E873462DD}" presName="Name0" presStyleCnt="0">
        <dgm:presLayoutVars>
          <dgm:chMax val="5"/>
          <dgm:chPref val="5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9FF293F-004A-49B9-B91D-41E4909DCC57}" type="pres">
      <dgm:prSet presAssocID="{18476EA8-50AB-4A82-B536-01A9C6DBACB8}" presName="picture1" presStyleCnt="0"/>
      <dgm:spPr/>
    </dgm:pt>
    <dgm:pt modelId="{87F41C1E-7BB4-4040-9CB4-291F89D8C623}" type="pres">
      <dgm:prSet presAssocID="{18476EA8-50AB-4A82-B536-01A9C6DBACB8}" presName="picture" presStyleLbl="b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F2FD1D4-6C6F-494B-860B-ADC3FC1DC085}" type="pres">
      <dgm:prSet presAssocID="{18476EA8-50AB-4A82-B536-01A9C6DBACB8}" presName="accent1" presStyleLbl="parChTrans1D1" presStyleIdx="0" presStyleCnt="1"/>
      <dgm:spPr/>
    </dgm:pt>
    <dgm:pt modelId="{F527FEBA-216C-4DED-BFBD-FA670A8A90FE}" type="pres">
      <dgm:prSet presAssocID="{18476EA8-50AB-4A82-B536-01A9C6DBACB8}" presName="parent1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254645D-3CDE-4526-818B-748A777BFC16}" type="presOf" srcId="{9AE2D2AD-959E-4628-9071-FB9E873462DD}" destId="{2E82A50C-DADA-4B5E-823A-48C75F9D7927}" srcOrd="0" destOrd="0" presId="urn:microsoft.com/office/officeart/2011/layout/ThemePictureGrid"/>
    <dgm:cxn modelId="{B3D54388-72E4-4769-AE6A-195D6E156210}" srcId="{9AE2D2AD-959E-4628-9071-FB9E873462DD}" destId="{18476EA8-50AB-4A82-B536-01A9C6DBACB8}" srcOrd="0" destOrd="0" parTransId="{38215ADA-F096-4413-8F1B-B7BD83B871AE}" sibTransId="{14D8175B-4525-4DD0-9B1B-E1E0E9507D7C}"/>
    <dgm:cxn modelId="{AAD76F2C-60B3-4AD2-93D5-15842D774F2D}" type="presOf" srcId="{18476EA8-50AB-4A82-B536-01A9C6DBACB8}" destId="{F527FEBA-216C-4DED-BFBD-FA670A8A90FE}" srcOrd="0" destOrd="0" presId="urn:microsoft.com/office/officeart/2011/layout/ThemePictureGrid"/>
    <dgm:cxn modelId="{E0AD3AE7-C44F-4AA4-B677-225D51172BED}" type="presParOf" srcId="{2E82A50C-DADA-4B5E-823A-48C75F9D7927}" destId="{C9FF293F-004A-49B9-B91D-41E4909DCC57}" srcOrd="0" destOrd="0" presId="urn:microsoft.com/office/officeart/2011/layout/ThemePictureGrid"/>
    <dgm:cxn modelId="{3A9839A0-B719-409E-8B09-2B127C9DB3CA}" type="presParOf" srcId="{C9FF293F-004A-49B9-B91D-41E4909DCC57}" destId="{87F41C1E-7BB4-4040-9CB4-291F89D8C623}" srcOrd="0" destOrd="0" presId="urn:microsoft.com/office/officeart/2011/layout/ThemePictureGrid"/>
    <dgm:cxn modelId="{01266C3A-EEA3-4757-95A2-2F8F233C58BE}" type="presParOf" srcId="{2E82A50C-DADA-4B5E-823A-48C75F9D7927}" destId="{1F2FD1D4-6C6F-494B-860B-ADC3FC1DC085}" srcOrd="1" destOrd="0" presId="urn:microsoft.com/office/officeart/2011/layout/ThemePictureGrid"/>
    <dgm:cxn modelId="{C2696BA1-BA03-4508-96D4-9F8088B49068}" type="presParOf" srcId="{2E82A50C-DADA-4B5E-823A-48C75F9D7927}" destId="{F527FEBA-216C-4DED-BFBD-FA670A8A90FE}" srcOrd="2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D21496B-31B2-4A74-B234-0017943166AE}" type="doc">
      <dgm:prSet loTypeId="urn:microsoft.com/office/officeart/2005/8/layout/list1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A8D10CE1-75DA-481F-A475-08739CBC8703}">
      <dgm:prSet phldrT="[文本]" custT="1"/>
      <dgm:spPr/>
      <dgm:t>
        <a:bodyPr/>
        <a:lstStyle/>
        <a:p>
          <a:r>
            <a:rPr lang="zh-CN" altLang="en-US" sz="2800" dirty="0" smtClean="0"/>
            <a:t>和睦家庭</a:t>
          </a:r>
          <a:endParaRPr lang="zh-CN" altLang="en-US" sz="2800" dirty="0"/>
        </a:p>
      </dgm:t>
    </dgm:pt>
    <dgm:pt modelId="{AA2994AA-A7D0-49F0-B196-4F8F92012D7F}" type="parTrans" cxnId="{7097141F-2226-4579-A18B-B9CCA388A961}">
      <dgm:prSet/>
      <dgm:spPr/>
      <dgm:t>
        <a:bodyPr/>
        <a:lstStyle/>
        <a:p>
          <a:endParaRPr lang="zh-CN" altLang="en-US"/>
        </a:p>
      </dgm:t>
    </dgm:pt>
    <dgm:pt modelId="{CB6F1F9E-DB13-4D01-9C76-2BDCDD8E9CB9}" type="sibTrans" cxnId="{7097141F-2226-4579-A18B-B9CCA388A961}">
      <dgm:prSet/>
      <dgm:spPr/>
      <dgm:t>
        <a:bodyPr/>
        <a:lstStyle/>
        <a:p>
          <a:endParaRPr lang="zh-CN" altLang="en-US"/>
        </a:p>
      </dgm:t>
    </dgm:pt>
    <dgm:pt modelId="{364D3C8D-E144-4399-A651-5DF4057C414B}">
      <dgm:prSet phldrT="[文本]"/>
      <dgm:spPr/>
      <dgm:t>
        <a:bodyPr/>
        <a:lstStyle/>
        <a:p>
          <a:r>
            <a:rPr lang="zh-CN" altLang="en-US" dirty="0" smtClean="0"/>
            <a:t>是以家庭成员的全面发展为基础，家庭成员之间、家庭与社会之间、家庭与自然之间相互和睦的家庭模式；是民主平等、学习求知、创业致富、道德高尚、环保节约的家庭追求。 </a:t>
          </a:r>
          <a:endParaRPr lang="zh-CN" altLang="en-US" dirty="0"/>
        </a:p>
      </dgm:t>
    </dgm:pt>
    <dgm:pt modelId="{518A6972-91A8-467B-9AAD-87E961E1FA01}" type="parTrans" cxnId="{D419D61C-E8F0-4CDE-87B9-884B07A24C8F}">
      <dgm:prSet/>
      <dgm:spPr/>
      <dgm:t>
        <a:bodyPr/>
        <a:lstStyle/>
        <a:p>
          <a:endParaRPr lang="zh-CN" altLang="en-US"/>
        </a:p>
      </dgm:t>
    </dgm:pt>
    <dgm:pt modelId="{F7B83A80-DD68-4244-9986-762D107DB35C}" type="sibTrans" cxnId="{D419D61C-E8F0-4CDE-87B9-884B07A24C8F}">
      <dgm:prSet/>
      <dgm:spPr/>
      <dgm:t>
        <a:bodyPr/>
        <a:lstStyle/>
        <a:p>
          <a:endParaRPr lang="zh-CN" altLang="en-US"/>
        </a:p>
      </dgm:t>
    </dgm:pt>
    <dgm:pt modelId="{0ADB8A1C-0801-42E6-9720-EFB09F9EF9A5}" type="pres">
      <dgm:prSet presAssocID="{6D21496B-31B2-4A74-B234-0017943166A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1670198-3EB3-48FC-BC75-19EF26E0E631}" type="pres">
      <dgm:prSet presAssocID="{A8D10CE1-75DA-481F-A475-08739CBC8703}" presName="parentLin" presStyleCnt="0"/>
      <dgm:spPr/>
    </dgm:pt>
    <dgm:pt modelId="{02F6A8BA-C602-49B5-8320-D0E264BB172B}" type="pres">
      <dgm:prSet presAssocID="{A8D10CE1-75DA-481F-A475-08739CBC8703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7A339BBE-F733-4F1B-90ED-735A6545508C}" type="pres">
      <dgm:prSet presAssocID="{A8D10CE1-75DA-481F-A475-08739CBC8703}" presName="parentText" presStyleLbl="node1" presStyleIdx="0" presStyleCnt="1" custScaleX="126529" custLinFactNeighborX="2144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71BC5DF1-84AE-422B-994B-12F2AE79FAC1}" type="pres">
      <dgm:prSet presAssocID="{A8D10CE1-75DA-481F-A475-08739CBC8703}" presName="negativeSpace" presStyleCnt="0"/>
      <dgm:spPr/>
    </dgm:pt>
    <dgm:pt modelId="{2A84A038-9EC2-400F-A8D9-0F50C2DA0D2E}" type="pres">
      <dgm:prSet presAssocID="{A8D10CE1-75DA-481F-A475-08739CBC8703}" presName="childText" presStyleLbl="conFgAcc1" presStyleIdx="0" presStyleCnt="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F1714935-7386-4E5D-B0F3-098F17C2740C}" type="presOf" srcId="{A8D10CE1-75DA-481F-A475-08739CBC8703}" destId="{7A339BBE-F733-4F1B-90ED-735A6545508C}" srcOrd="1" destOrd="0" presId="urn:microsoft.com/office/officeart/2005/8/layout/list1"/>
    <dgm:cxn modelId="{6F9631E2-08AC-42AB-8FE3-E66FAC6D869E}" type="presOf" srcId="{364D3C8D-E144-4399-A651-5DF4057C414B}" destId="{2A84A038-9EC2-400F-A8D9-0F50C2DA0D2E}" srcOrd="0" destOrd="0" presId="urn:microsoft.com/office/officeart/2005/8/layout/list1"/>
    <dgm:cxn modelId="{7097141F-2226-4579-A18B-B9CCA388A961}" srcId="{6D21496B-31B2-4A74-B234-0017943166AE}" destId="{A8D10CE1-75DA-481F-A475-08739CBC8703}" srcOrd="0" destOrd="0" parTransId="{AA2994AA-A7D0-49F0-B196-4F8F92012D7F}" sibTransId="{CB6F1F9E-DB13-4D01-9C76-2BDCDD8E9CB9}"/>
    <dgm:cxn modelId="{1E096D0A-9371-4EA5-8122-413BDD0BCC91}" type="presOf" srcId="{A8D10CE1-75DA-481F-A475-08739CBC8703}" destId="{02F6A8BA-C602-49B5-8320-D0E264BB172B}" srcOrd="0" destOrd="0" presId="urn:microsoft.com/office/officeart/2005/8/layout/list1"/>
    <dgm:cxn modelId="{0FBD9D0C-369E-4ABA-9F05-DB8E2D54541D}" type="presOf" srcId="{6D21496B-31B2-4A74-B234-0017943166AE}" destId="{0ADB8A1C-0801-42E6-9720-EFB09F9EF9A5}" srcOrd="0" destOrd="0" presId="urn:microsoft.com/office/officeart/2005/8/layout/list1"/>
    <dgm:cxn modelId="{D419D61C-E8F0-4CDE-87B9-884B07A24C8F}" srcId="{A8D10CE1-75DA-481F-A475-08739CBC8703}" destId="{364D3C8D-E144-4399-A651-5DF4057C414B}" srcOrd="0" destOrd="0" parTransId="{518A6972-91A8-467B-9AAD-87E961E1FA01}" sibTransId="{F7B83A80-DD68-4244-9986-762D107DB35C}"/>
    <dgm:cxn modelId="{6BE5FA02-3DFE-4FCD-8E17-CDBFBEFE20C0}" type="presParOf" srcId="{0ADB8A1C-0801-42E6-9720-EFB09F9EF9A5}" destId="{D1670198-3EB3-48FC-BC75-19EF26E0E631}" srcOrd="0" destOrd="0" presId="urn:microsoft.com/office/officeart/2005/8/layout/list1"/>
    <dgm:cxn modelId="{77F5F71D-B707-4A65-AA08-7EC96B266724}" type="presParOf" srcId="{D1670198-3EB3-48FC-BC75-19EF26E0E631}" destId="{02F6A8BA-C602-49B5-8320-D0E264BB172B}" srcOrd="0" destOrd="0" presId="urn:microsoft.com/office/officeart/2005/8/layout/list1"/>
    <dgm:cxn modelId="{EE3A7A2D-7F90-4D88-9784-53FE81648E82}" type="presParOf" srcId="{D1670198-3EB3-48FC-BC75-19EF26E0E631}" destId="{7A339BBE-F733-4F1B-90ED-735A6545508C}" srcOrd="1" destOrd="0" presId="urn:microsoft.com/office/officeart/2005/8/layout/list1"/>
    <dgm:cxn modelId="{F2C1B5C1-8455-4A57-BA2C-7965B9389247}" type="presParOf" srcId="{0ADB8A1C-0801-42E6-9720-EFB09F9EF9A5}" destId="{71BC5DF1-84AE-422B-994B-12F2AE79FAC1}" srcOrd="1" destOrd="0" presId="urn:microsoft.com/office/officeart/2005/8/layout/list1"/>
    <dgm:cxn modelId="{D54E67F9-93A1-474C-9A1A-322465A78623}" type="presParOf" srcId="{0ADB8A1C-0801-42E6-9720-EFB09F9EF9A5}" destId="{2A84A038-9EC2-400F-A8D9-0F50C2DA0D2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D21496B-31B2-4A74-B234-0017943166AE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A8D10CE1-75DA-481F-A475-08739CBC8703}">
      <dgm:prSet phldrT="[文本]" custT="1"/>
      <dgm:spPr/>
      <dgm:t>
        <a:bodyPr/>
        <a:lstStyle/>
        <a:p>
          <a:r>
            <a:rPr lang="zh-CN" altLang="en-US" sz="2800" dirty="0" smtClean="0"/>
            <a:t>和睦家庭</a:t>
          </a:r>
          <a:endParaRPr lang="zh-CN" altLang="en-US" sz="2800" dirty="0"/>
        </a:p>
      </dgm:t>
    </dgm:pt>
    <dgm:pt modelId="{AA2994AA-A7D0-49F0-B196-4F8F92012D7F}" type="parTrans" cxnId="{7097141F-2226-4579-A18B-B9CCA388A961}">
      <dgm:prSet/>
      <dgm:spPr/>
      <dgm:t>
        <a:bodyPr/>
        <a:lstStyle/>
        <a:p>
          <a:endParaRPr lang="zh-CN" altLang="en-US"/>
        </a:p>
      </dgm:t>
    </dgm:pt>
    <dgm:pt modelId="{CB6F1F9E-DB13-4D01-9C76-2BDCDD8E9CB9}" type="sibTrans" cxnId="{7097141F-2226-4579-A18B-B9CCA388A961}">
      <dgm:prSet/>
      <dgm:spPr/>
      <dgm:t>
        <a:bodyPr/>
        <a:lstStyle/>
        <a:p>
          <a:endParaRPr lang="zh-CN" altLang="en-US"/>
        </a:p>
      </dgm:t>
    </dgm:pt>
    <dgm:pt modelId="{364D3C8D-E144-4399-A651-5DF4057C414B}">
      <dgm:prSet phldrT="[文本]"/>
      <dgm:spPr/>
      <dgm:t>
        <a:bodyPr/>
        <a:lstStyle/>
        <a:p>
          <a:r>
            <a:rPr lang="zh-CN" altLang="en-US" dirty="0" smtClean="0"/>
            <a:t>良好的邻里关系对人们的生活、工作、学习等各方面都大有益处。我国劳动人民一贯重视邻里关系，民间流传着许多名言，如“邻里好，赛元宝”、“远亲不如近邻”等。“孟母三迁”的故事更是妇孺皆知。然而，近年来，人们发现，随着科学技术的飞速发展，特别是信息时代的到来，我们与世界各地人民的联系越来越近，相反，与自己对门而居的邻里关系似乎越来越远了。</a:t>
          </a:r>
          <a:endParaRPr lang="zh-CN" altLang="en-US" dirty="0"/>
        </a:p>
      </dgm:t>
    </dgm:pt>
    <dgm:pt modelId="{518A6972-91A8-467B-9AAD-87E961E1FA01}" type="parTrans" cxnId="{D419D61C-E8F0-4CDE-87B9-884B07A24C8F}">
      <dgm:prSet/>
      <dgm:spPr/>
      <dgm:t>
        <a:bodyPr/>
        <a:lstStyle/>
        <a:p>
          <a:endParaRPr lang="zh-CN" altLang="en-US"/>
        </a:p>
      </dgm:t>
    </dgm:pt>
    <dgm:pt modelId="{F7B83A80-DD68-4244-9986-762D107DB35C}" type="sibTrans" cxnId="{D419D61C-E8F0-4CDE-87B9-884B07A24C8F}">
      <dgm:prSet/>
      <dgm:spPr/>
      <dgm:t>
        <a:bodyPr/>
        <a:lstStyle/>
        <a:p>
          <a:endParaRPr lang="zh-CN" altLang="en-US"/>
        </a:p>
      </dgm:t>
    </dgm:pt>
    <dgm:pt modelId="{0ADB8A1C-0801-42E6-9720-EFB09F9EF9A5}" type="pres">
      <dgm:prSet presAssocID="{6D21496B-31B2-4A74-B234-0017943166A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1670198-3EB3-48FC-BC75-19EF26E0E631}" type="pres">
      <dgm:prSet presAssocID="{A8D10CE1-75DA-481F-A475-08739CBC8703}" presName="parentLin" presStyleCnt="0"/>
      <dgm:spPr/>
    </dgm:pt>
    <dgm:pt modelId="{02F6A8BA-C602-49B5-8320-D0E264BB172B}" type="pres">
      <dgm:prSet presAssocID="{A8D10CE1-75DA-481F-A475-08739CBC8703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7A339BBE-F733-4F1B-90ED-735A6545508C}" type="pres">
      <dgm:prSet presAssocID="{A8D10CE1-75DA-481F-A475-08739CBC8703}" presName="parentText" presStyleLbl="node1" presStyleIdx="0" presStyleCnt="1" custScaleX="126529" custLinFactNeighborX="2144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71BC5DF1-84AE-422B-994B-12F2AE79FAC1}" type="pres">
      <dgm:prSet presAssocID="{A8D10CE1-75DA-481F-A475-08739CBC8703}" presName="negativeSpace" presStyleCnt="0"/>
      <dgm:spPr/>
    </dgm:pt>
    <dgm:pt modelId="{2A84A038-9EC2-400F-A8D9-0F50C2DA0D2E}" type="pres">
      <dgm:prSet presAssocID="{A8D10CE1-75DA-481F-A475-08739CBC8703}" presName="childText" presStyleLbl="conFgAcc1" presStyleIdx="0" presStyleCnt="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7097141F-2226-4579-A18B-B9CCA388A961}" srcId="{6D21496B-31B2-4A74-B234-0017943166AE}" destId="{A8D10CE1-75DA-481F-A475-08739CBC8703}" srcOrd="0" destOrd="0" parTransId="{AA2994AA-A7D0-49F0-B196-4F8F92012D7F}" sibTransId="{CB6F1F9E-DB13-4D01-9C76-2BDCDD8E9CB9}"/>
    <dgm:cxn modelId="{7685EACB-2772-47F6-860C-99F43CAFC660}" type="presOf" srcId="{6D21496B-31B2-4A74-B234-0017943166AE}" destId="{0ADB8A1C-0801-42E6-9720-EFB09F9EF9A5}" srcOrd="0" destOrd="0" presId="urn:microsoft.com/office/officeart/2005/8/layout/list1"/>
    <dgm:cxn modelId="{7C22E855-8F3A-4609-9461-A1DB8B44B293}" type="presOf" srcId="{A8D10CE1-75DA-481F-A475-08739CBC8703}" destId="{02F6A8BA-C602-49B5-8320-D0E264BB172B}" srcOrd="0" destOrd="0" presId="urn:microsoft.com/office/officeart/2005/8/layout/list1"/>
    <dgm:cxn modelId="{D419D61C-E8F0-4CDE-87B9-884B07A24C8F}" srcId="{A8D10CE1-75DA-481F-A475-08739CBC8703}" destId="{364D3C8D-E144-4399-A651-5DF4057C414B}" srcOrd="0" destOrd="0" parTransId="{518A6972-91A8-467B-9AAD-87E961E1FA01}" sibTransId="{F7B83A80-DD68-4244-9986-762D107DB35C}"/>
    <dgm:cxn modelId="{1FA1F1B5-132E-45E8-A880-C28E12B7F889}" type="presOf" srcId="{A8D10CE1-75DA-481F-A475-08739CBC8703}" destId="{7A339BBE-F733-4F1B-90ED-735A6545508C}" srcOrd="1" destOrd="0" presId="urn:microsoft.com/office/officeart/2005/8/layout/list1"/>
    <dgm:cxn modelId="{FF259F67-3F94-44AB-AED8-E075C4A0D09E}" type="presOf" srcId="{364D3C8D-E144-4399-A651-5DF4057C414B}" destId="{2A84A038-9EC2-400F-A8D9-0F50C2DA0D2E}" srcOrd="0" destOrd="0" presId="urn:microsoft.com/office/officeart/2005/8/layout/list1"/>
    <dgm:cxn modelId="{1FCF2F9C-34A3-4E91-BBA9-9D16EF005E9F}" type="presParOf" srcId="{0ADB8A1C-0801-42E6-9720-EFB09F9EF9A5}" destId="{D1670198-3EB3-48FC-BC75-19EF26E0E631}" srcOrd="0" destOrd="0" presId="urn:microsoft.com/office/officeart/2005/8/layout/list1"/>
    <dgm:cxn modelId="{A77D6C13-7249-4F58-A7A1-37E069F02D38}" type="presParOf" srcId="{D1670198-3EB3-48FC-BC75-19EF26E0E631}" destId="{02F6A8BA-C602-49B5-8320-D0E264BB172B}" srcOrd="0" destOrd="0" presId="urn:microsoft.com/office/officeart/2005/8/layout/list1"/>
    <dgm:cxn modelId="{CC8FE43D-7422-41AB-8764-822095A3A53A}" type="presParOf" srcId="{D1670198-3EB3-48FC-BC75-19EF26E0E631}" destId="{7A339BBE-F733-4F1B-90ED-735A6545508C}" srcOrd="1" destOrd="0" presId="urn:microsoft.com/office/officeart/2005/8/layout/list1"/>
    <dgm:cxn modelId="{2D5E5DC8-F60D-4C8E-A7F6-FB8F579FD203}" type="presParOf" srcId="{0ADB8A1C-0801-42E6-9720-EFB09F9EF9A5}" destId="{71BC5DF1-84AE-422B-994B-12F2AE79FAC1}" srcOrd="1" destOrd="0" presId="urn:microsoft.com/office/officeart/2005/8/layout/list1"/>
    <dgm:cxn modelId="{1042DE16-A062-442E-B188-85DDAEAE2B3B}" type="presParOf" srcId="{0ADB8A1C-0801-42E6-9720-EFB09F9EF9A5}" destId="{2A84A038-9EC2-400F-A8D9-0F50C2DA0D2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73D16D-2FA7-4AF8-9A0C-685D4263C7AF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2DF3A5-02B5-41EE-B974-2486B625BDBF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周恩来与邓颖超</a:t>
          </a:r>
        </a:p>
        <a:p>
          <a:endParaRPr lang="zh-CN" altLang="en-US" sz="2400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E150D30-1E68-4E88-ADB5-6589949B95C4}" type="parTrans" cxnId="{CD64C5DB-3965-4236-B36B-FC287BC06E1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1CD0A964-FF92-4306-85B8-77A6671ACA4C}" type="sibTrans" cxnId="{CD64C5DB-3965-4236-B36B-FC287BC06E16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7E75E248-CD05-4A39-A23B-3AAD080824E0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马克思与燕妮</a:t>
          </a:r>
        </a:p>
        <a:p>
          <a:endParaRPr lang="zh-CN" altLang="en-US" sz="2400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ECE7E5B3-6734-4313-85C8-70DEDB98FCAA}" type="parTrans" cxnId="{E16AB052-66BD-4ED9-A559-F15E625BC551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8C39EE62-9E2B-4003-A69C-51AA281B02DE}" type="sibTrans" cxnId="{E16AB052-66BD-4ED9-A559-F15E625BC551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7D27C306-5B27-4FAB-AEEF-3014F26E549E}" type="pres">
      <dgm:prSet presAssocID="{6B73D16D-2FA7-4AF8-9A0C-685D4263C7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319C7C-9D61-4031-A703-20985D8F8C05}" type="pres">
      <dgm:prSet presAssocID="{222DF3A5-02B5-41EE-B974-2486B625BDBF}" presName="compNode" presStyleCnt="0"/>
      <dgm:spPr/>
    </dgm:pt>
    <dgm:pt modelId="{58A091FA-EA67-49EA-B9BF-372546BDD1BB}" type="pres">
      <dgm:prSet presAssocID="{222DF3A5-02B5-41EE-B974-2486B625BDBF}" presName="pictRect" presStyleLbl="node1" presStyleIdx="0" presStyleCnt="2"/>
      <dgm:spPr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8F33F50-988B-49C3-9992-2BB1E2D7E549}" type="pres">
      <dgm:prSet presAssocID="{222DF3A5-02B5-41EE-B974-2486B625BDBF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DA13A1-3841-4876-A91F-C5FB60493183}" type="pres">
      <dgm:prSet presAssocID="{1CD0A964-FF92-4306-85B8-77A6671ACA4C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CE71E2A3-B7D0-4070-A9FC-67BC5100207B}" type="pres">
      <dgm:prSet presAssocID="{7E75E248-CD05-4A39-A23B-3AAD080824E0}" presName="compNode" presStyleCnt="0"/>
      <dgm:spPr/>
    </dgm:pt>
    <dgm:pt modelId="{34CF5E10-3D41-44F1-874B-F23686AF0925}" type="pres">
      <dgm:prSet presAssocID="{7E75E248-CD05-4A39-A23B-3AAD080824E0}" presName="pictRect" presStyleLbl="node1" presStyleIdx="1" presStyleCnt="2"/>
      <dgm:spPr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DC8C94BB-9C37-4305-8CEF-3A869D99FE17}" type="pres">
      <dgm:prSet presAssocID="{7E75E248-CD05-4A39-A23B-3AAD080824E0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6AB052-66BD-4ED9-A559-F15E625BC551}" srcId="{6B73D16D-2FA7-4AF8-9A0C-685D4263C7AF}" destId="{7E75E248-CD05-4A39-A23B-3AAD080824E0}" srcOrd="1" destOrd="0" parTransId="{ECE7E5B3-6734-4313-85C8-70DEDB98FCAA}" sibTransId="{8C39EE62-9E2B-4003-A69C-51AA281B02DE}"/>
    <dgm:cxn modelId="{003A3D2D-0FFF-4661-94DE-827357E600AA}" type="presOf" srcId="{6B73D16D-2FA7-4AF8-9A0C-685D4263C7AF}" destId="{7D27C306-5B27-4FAB-AEEF-3014F26E549E}" srcOrd="0" destOrd="0" presId="urn:microsoft.com/office/officeart/2005/8/layout/pList1"/>
    <dgm:cxn modelId="{CD64C5DB-3965-4236-B36B-FC287BC06E16}" srcId="{6B73D16D-2FA7-4AF8-9A0C-685D4263C7AF}" destId="{222DF3A5-02B5-41EE-B974-2486B625BDBF}" srcOrd="0" destOrd="0" parTransId="{BE150D30-1E68-4E88-ADB5-6589949B95C4}" sibTransId="{1CD0A964-FF92-4306-85B8-77A6671ACA4C}"/>
    <dgm:cxn modelId="{B11B6E36-E988-4792-B804-08E198B843C9}" type="presOf" srcId="{222DF3A5-02B5-41EE-B974-2486B625BDBF}" destId="{88F33F50-988B-49C3-9992-2BB1E2D7E549}" srcOrd="0" destOrd="0" presId="urn:microsoft.com/office/officeart/2005/8/layout/pList1"/>
    <dgm:cxn modelId="{8B7653B7-3CD2-4EFF-A7F8-BEC1B748849A}" type="presOf" srcId="{1CD0A964-FF92-4306-85B8-77A6671ACA4C}" destId="{10DA13A1-3841-4876-A91F-C5FB60493183}" srcOrd="0" destOrd="0" presId="urn:microsoft.com/office/officeart/2005/8/layout/pList1"/>
    <dgm:cxn modelId="{670A28A9-9214-40B2-B394-4BCE6CF3FE2B}" type="presOf" srcId="{7E75E248-CD05-4A39-A23B-3AAD080824E0}" destId="{DC8C94BB-9C37-4305-8CEF-3A869D99FE17}" srcOrd="0" destOrd="0" presId="urn:microsoft.com/office/officeart/2005/8/layout/pList1"/>
    <dgm:cxn modelId="{1F3AF9E9-80DA-404C-BFD5-C9B135BAD26F}" type="presParOf" srcId="{7D27C306-5B27-4FAB-AEEF-3014F26E549E}" destId="{86319C7C-9D61-4031-A703-20985D8F8C05}" srcOrd="0" destOrd="0" presId="urn:microsoft.com/office/officeart/2005/8/layout/pList1"/>
    <dgm:cxn modelId="{BA680E50-D437-4190-A142-B69FDDBCA51B}" type="presParOf" srcId="{86319C7C-9D61-4031-A703-20985D8F8C05}" destId="{58A091FA-EA67-49EA-B9BF-372546BDD1BB}" srcOrd="0" destOrd="0" presId="urn:microsoft.com/office/officeart/2005/8/layout/pList1"/>
    <dgm:cxn modelId="{116CAD5E-573B-4226-955A-BF36066AF15E}" type="presParOf" srcId="{86319C7C-9D61-4031-A703-20985D8F8C05}" destId="{88F33F50-988B-49C3-9992-2BB1E2D7E549}" srcOrd="1" destOrd="0" presId="urn:microsoft.com/office/officeart/2005/8/layout/pList1"/>
    <dgm:cxn modelId="{9397C67C-DAE5-4FE6-A703-881D69AC3416}" type="presParOf" srcId="{7D27C306-5B27-4FAB-AEEF-3014F26E549E}" destId="{10DA13A1-3841-4876-A91F-C5FB60493183}" srcOrd="1" destOrd="0" presId="urn:microsoft.com/office/officeart/2005/8/layout/pList1"/>
    <dgm:cxn modelId="{540E3E37-3682-407F-8BF6-882D47AC7B65}" type="presParOf" srcId="{7D27C306-5B27-4FAB-AEEF-3014F26E549E}" destId="{CE71E2A3-B7D0-4070-A9FC-67BC5100207B}" srcOrd="2" destOrd="0" presId="urn:microsoft.com/office/officeart/2005/8/layout/pList1"/>
    <dgm:cxn modelId="{F427DACC-68F7-4C48-BD82-E3725E9901CC}" type="presParOf" srcId="{CE71E2A3-B7D0-4070-A9FC-67BC5100207B}" destId="{34CF5E10-3D41-44F1-874B-F23686AF0925}" srcOrd="0" destOrd="0" presId="urn:microsoft.com/office/officeart/2005/8/layout/pList1"/>
    <dgm:cxn modelId="{0A6409FC-6A1B-4A93-A951-0D111BCC80CF}" type="presParOf" srcId="{CE71E2A3-B7D0-4070-A9FC-67BC5100207B}" destId="{DC8C94BB-9C37-4305-8CEF-3A869D99FE1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AE2D2AD-959E-4628-9071-FB9E873462DD}" type="doc">
      <dgm:prSet loTypeId="urn:microsoft.com/office/officeart/2011/layout/ThemePictureGrid" loCatId="pictur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8476EA8-50AB-4A82-B536-01A9C6DBACB8}">
      <dgm:prSet phldrT="[文本]" custT="1"/>
      <dgm:spPr/>
      <dgm:t>
        <a:bodyPr/>
        <a:lstStyle/>
        <a:p>
          <a:pPr algn="ctr"/>
          <a:r>
            <a:rPr lang="zh-CN" altLang="en-US" sz="2800" b="0" dirty="0" smtClean="0"/>
            <a:t>家和万事兴</a:t>
          </a:r>
          <a:endParaRPr lang="zh-CN" altLang="en-US" sz="2800" b="0" dirty="0"/>
        </a:p>
      </dgm:t>
    </dgm:pt>
    <dgm:pt modelId="{38215ADA-F096-4413-8F1B-B7BD83B871AE}" type="par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14D8175B-4525-4DD0-9B1B-E1E0E9507D7C}" type="sib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2E82A50C-DADA-4B5E-823A-48C75F9D7927}" type="pres">
      <dgm:prSet presAssocID="{9AE2D2AD-959E-4628-9071-FB9E873462DD}" presName="Name0" presStyleCnt="0">
        <dgm:presLayoutVars>
          <dgm:chMax val="5"/>
          <dgm:chPref val="5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9FF293F-004A-49B9-B91D-41E4909DCC57}" type="pres">
      <dgm:prSet presAssocID="{18476EA8-50AB-4A82-B536-01A9C6DBACB8}" presName="picture1" presStyleCnt="0"/>
      <dgm:spPr/>
    </dgm:pt>
    <dgm:pt modelId="{87F41C1E-7BB4-4040-9CB4-291F89D8C623}" type="pres">
      <dgm:prSet presAssocID="{18476EA8-50AB-4A82-B536-01A9C6DBACB8}" presName="picture" presStyleLbl="bgImgPlace1" presStyleIdx="0" presStyleCnt="1" custScaleX="112406" custScaleY="9712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F2FD1D4-6C6F-494B-860B-ADC3FC1DC085}" type="pres">
      <dgm:prSet presAssocID="{18476EA8-50AB-4A82-B536-01A9C6DBACB8}" presName="accent1" presStyleLbl="parChTrans1D1" presStyleIdx="0" presStyleCnt="1" custScaleX="112406" custScaleY="97120"/>
      <dgm:spPr/>
    </dgm:pt>
    <dgm:pt modelId="{F527FEBA-216C-4DED-BFBD-FA670A8A90FE}" type="pres">
      <dgm:prSet presAssocID="{18476EA8-50AB-4A82-B536-01A9C6DBACB8}" presName="parent1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D54388-72E4-4769-AE6A-195D6E156210}" srcId="{9AE2D2AD-959E-4628-9071-FB9E873462DD}" destId="{18476EA8-50AB-4A82-B536-01A9C6DBACB8}" srcOrd="0" destOrd="0" parTransId="{38215ADA-F096-4413-8F1B-B7BD83B871AE}" sibTransId="{14D8175B-4525-4DD0-9B1B-E1E0E9507D7C}"/>
    <dgm:cxn modelId="{4CD757F0-EACC-4D90-9733-365CCFD4194A}" type="presOf" srcId="{18476EA8-50AB-4A82-B536-01A9C6DBACB8}" destId="{F527FEBA-216C-4DED-BFBD-FA670A8A90FE}" srcOrd="0" destOrd="0" presId="urn:microsoft.com/office/officeart/2011/layout/ThemePictureGrid"/>
    <dgm:cxn modelId="{7C7A51AB-73A0-4768-B57A-B8D06DE52901}" type="presOf" srcId="{9AE2D2AD-959E-4628-9071-FB9E873462DD}" destId="{2E82A50C-DADA-4B5E-823A-48C75F9D7927}" srcOrd="0" destOrd="0" presId="urn:microsoft.com/office/officeart/2011/layout/ThemePictureGrid"/>
    <dgm:cxn modelId="{4B797DD5-29C6-45A9-B47C-EA2EBD2F7885}" type="presParOf" srcId="{2E82A50C-DADA-4B5E-823A-48C75F9D7927}" destId="{C9FF293F-004A-49B9-B91D-41E4909DCC57}" srcOrd="0" destOrd="0" presId="urn:microsoft.com/office/officeart/2011/layout/ThemePictureGrid"/>
    <dgm:cxn modelId="{DA133625-7A16-4B4F-A505-BC7E915CABF1}" type="presParOf" srcId="{C9FF293F-004A-49B9-B91D-41E4909DCC57}" destId="{87F41C1E-7BB4-4040-9CB4-291F89D8C623}" srcOrd="0" destOrd="0" presId="urn:microsoft.com/office/officeart/2011/layout/ThemePictureGrid"/>
    <dgm:cxn modelId="{6088394D-C773-41AE-A456-72B49A537149}" type="presParOf" srcId="{2E82A50C-DADA-4B5E-823A-48C75F9D7927}" destId="{1F2FD1D4-6C6F-494B-860B-ADC3FC1DC085}" srcOrd="1" destOrd="0" presId="urn:microsoft.com/office/officeart/2011/layout/ThemePictureGrid"/>
    <dgm:cxn modelId="{BB977715-4640-49E4-BCED-90ACA981782A}" type="presParOf" srcId="{2E82A50C-DADA-4B5E-823A-48C75F9D7927}" destId="{F527FEBA-216C-4DED-BFBD-FA670A8A90FE}" srcOrd="2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3A58E4-9C3E-41EA-8E24-37EB9CAF0DD4}" type="doc">
      <dgm:prSet loTypeId="urn:microsoft.com/office/officeart/2008/layout/PictureStrips" loCatId="picture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7BFF7B4A-0CF4-4F7D-88B0-6D01EE3826CD}">
      <dgm:prSet phldrT="[文本]" custT="1"/>
      <dgm:spPr>
        <a:ln w="12700">
          <a:solidFill>
            <a:srgbClr val="FFCC00"/>
          </a:solidFill>
        </a:ln>
      </dgm:spPr>
      <dgm:t>
        <a:bodyPr/>
        <a:lstStyle/>
        <a:p>
          <a:pPr algn="l">
            <a:lnSpc>
              <a:spcPct val="150000"/>
            </a:lnSpc>
          </a:pPr>
          <a:r>
            <a:rPr lang="zh-CN" altLang="en-US" sz="2400" b="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    真正的爱情能够鼓舞人，唤醒他内心沉睡着的力量和潜藏着的才能。 </a:t>
          </a:r>
          <a:endParaRPr lang="en-US" altLang="zh-CN" sz="2400" b="0" dirty="0" smtClean="0">
            <a:effectLst/>
            <a:latin typeface="黑体" panose="02010609060101010101" pitchFamily="49" charset="-122"/>
            <a:ea typeface="黑体" panose="02010609060101010101" pitchFamily="49" charset="-122"/>
          </a:endParaRPr>
        </a:p>
        <a:p>
          <a:pPr algn="r">
            <a:lnSpc>
              <a:spcPct val="90000"/>
            </a:lnSpc>
          </a:pPr>
          <a:r>
            <a:rPr lang="en-US" altLang="zh-CN" sz="2200" b="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——</a:t>
          </a:r>
          <a:r>
            <a:rPr lang="zh-CN" altLang="en-US" sz="2200" b="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薄迦丘</a:t>
          </a:r>
          <a:endParaRPr lang="zh-CN" altLang="en-US" sz="2200" b="0" dirty="0">
            <a:effectLst/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CF0DA4E3-1E82-48A7-B286-CEB64B957120}" type="parTrans" cxnId="{848C213C-6EFB-4D85-B1FD-0FECE4E7C35A}">
      <dgm:prSet/>
      <dgm:spPr/>
      <dgm:t>
        <a:bodyPr/>
        <a:lstStyle/>
        <a:p>
          <a:endParaRPr lang="zh-CN" altLang="en-US"/>
        </a:p>
      </dgm:t>
    </dgm:pt>
    <dgm:pt modelId="{5BE772E7-545E-4104-BA76-212C2AB9AD3D}" type="sibTrans" cxnId="{848C213C-6EFB-4D85-B1FD-0FECE4E7C35A}">
      <dgm:prSet/>
      <dgm:spPr/>
      <dgm:t>
        <a:bodyPr/>
        <a:lstStyle/>
        <a:p>
          <a:endParaRPr lang="zh-CN" altLang="en-US"/>
        </a:p>
      </dgm:t>
    </dgm:pt>
    <dgm:pt modelId="{33D19996-9BE2-4762-A0BC-881FCED9E134}" type="pres">
      <dgm:prSet presAssocID="{C73A58E4-9C3E-41EA-8E24-37EB9CAF0DD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58768E7-9613-4089-80DC-98EAC8C0B7A2}" type="pres">
      <dgm:prSet presAssocID="{7BFF7B4A-0CF4-4F7D-88B0-6D01EE3826CD}" presName="composite" presStyleCnt="0"/>
      <dgm:spPr/>
    </dgm:pt>
    <dgm:pt modelId="{FE8720E1-0EE1-4861-840D-FFCB3988DBF8}" type="pres">
      <dgm:prSet presAssocID="{7BFF7B4A-0CF4-4F7D-88B0-6D01EE3826CD}" presName="rect1" presStyleLbl="trAlignAcc1" presStyleIdx="0" presStyleCnt="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FA48CB89-1124-479A-8039-B358E2790A9A}" type="pres">
      <dgm:prSet presAssocID="{7BFF7B4A-0CF4-4F7D-88B0-6D01EE3826CD}" presName="rect2" presStyleLbl="fgImgPlace1" presStyleIdx="0" presStyleCnt="1" custLinFactNeighborY="-2264"/>
      <dgm:spPr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>
          <a:solidFill>
            <a:srgbClr val="FFCC00"/>
          </a:solidFill>
        </a:ln>
      </dgm:spPr>
    </dgm:pt>
  </dgm:ptLst>
  <dgm:cxnLst>
    <dgm:cxn modelId="{848C213C-6EFB-4D85-B1FD-0FECE4E7C35A}" srcId="{C73A58E4-9C3E-41EA-8E24-37EB9CAF0DD4}" destId="{7BFF7B4A-0CF4-4F7D-88B0-6D01EE3826CD}" srcOrd="0" destOrd="0" parTransId="{CF0DA4E3-1E82-48A7-B286-CEB64B957120}" sibTransId="{5BE772E7-545E-4104-BA76-212C2AB9AD3D}"/>
    <dgm:cxn modelId="{A514E4D9-2F3E-4BAC-BEAB-9DEFAFEDBB4C}" type="presOf" srcId="{C73A58E4-9C3E-41EA-8E24-37EB9CAF0DD4}" destId="{33D19996-9BE2-4762-A0BC-881FCED9E134}" srcOrd="0" destOrd="0" presId="urn:microsoft.com/office/officeart/2008/layout/PictureStrips"/>
    <dgm:cxn modelId="{7A339050-0F79-485C-B73B-600958E9FE94}" type="presOf" srcId="{7BFF7B4A-0CF4-4F7D-88B0-6D01EE3826CD}" destId="{FE8720E1-0EE1-4861-840D-FFCB3988DBF8}" srcOrd="0" destOrd="0" presId="urn:microsoft.com/office/officeart/2008/layout/PictureStrips"/>
    <dgm:cxn modelId="{7C122162-53E9-407E-A4FF-FCF004DB27DD}" type="presParOf" srcId="{33D19996-9BE2-4762-A0BC-881FCED9E134}" destId="{D58768E7-9613-4089-80DC-98EAC8C0B7A2}" srcOrd="0" destOrd="0" presId="urn:microsoft.com/office/officeart/2008/layout/PictureStrips"/>
    <dgm:cxn modelId="{45C41083-6054-466F-9674-58127D4DACFC}" type="presParOf" srcId="{D58768E7-9613-4089-80DC-98EAC8C0B7A2}" destId="{FE8720E1-0EE1-4861-840D-FFCB3988DBF8}" srcOrd="0" destOrd="0" presId="urn:microsoft.com/office/officeart/2008/layout/PictureStrips"/>
    <dgm:cxn modelId="{A58AB320-D836-4B0E-B85D-F865A28B2CF8}" type="presParOf" srcId="{D58768E7-9613-4089-80DC-98EAC8C0B7A2}" destId="{FA48CB89-1124-479A-8039-B358E2790A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3A58E4-9C3E-41EA-8E24-37EB9CAF0DD4}" type="doc">
      <dgm:prSet loTypeId="urn:microsoft.com/office/officeart/2008/layout/PictureStrips" loCatId="pictur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7BFF7B4A-0CF4-4F7D-88B0-6D01EE3826CD}">
      <dgm:prSet phldrT="[文本]" custT="1"/>
      <dgm:spPr/>
      <dgm:t>
        <a:bodyPr/>
        <a:lstStyle/>
        <a:p>
          <a:pPr algn="just">
            <a:lnSpc>
              <a:spcPct val="120000"/>
            </a:lnSpc>
          </a:pPr>
          <a:r>
            <a:rPr lang="en-US" altLang="en-US" sz="2100" b="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   《</a:t>
          </a:r>
          <a:r>
            <a:rPr lang="zh-CN" altLang="en-US" sz="2100" b="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圣经</a:t>
          </a:r>
          <a:r>
            <a:rPr lang="en-US" altLang="en-US" sz="2100" b="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》</a:t>
          </a:r>
          <a:r>
            <a:rPr lang="zh-CN" altLang="en-US" sz="2100" b="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中，神对男人和女人说：你们要共进早餐，但不要在同一碗中分享；你们共享欢乐，但不要在同一杯中啜饮。像一半琴上的两根铉，你们是分开的也是分不开的；像一座神殿的两根柱子，你们是独立的也是不能独立的。  </a:t>
          </a:r>
        </a:p>
      </dgm:t>
    </dgm:pt>
    <dgm:pt modelId="{CF0DA4E3-1E82-48A7-B286-CEB64B957120}" type="parTrans" cxnId="{848C213C-6EFB-4D85-B1FD-0FECE4E7C35A}">
      <dgm:prSet/>
      <dgm:spPr/>
      <dgm:t>
        <a:bodyPr/>
        <a:lstStyle/>
        <a:p>
          <a:endParaRPr lang="zh-CN" altLang="en-US"/>
        </a:p>
      </dgm:t>
    </dgm:pt>
    <dgm:pt modelId="{5BE772E7-545E-4104-BA76-212C2AB9AD3D}" type="sibTrans" cxnId="{848C213C-6EFB-4D85-B1FD-0FECE4E7C35A}">
      <dgm:prSet/>
      <dgm:spPr/>
      <dgm:t>
        <a:bodyPr/>
        <a:lstStyle/>
        <a:p>
          <a:endParaRPr lang="zh-CN" altLang="en-US"/>
        </a:p>
      </dgm:t>
    </dgm:pt>
    <dgm:pt modelId="{33D19996-9BE2-4762-A0BC-881FCED9E134}" type="pres">
      <dgm:prSet presAssocID="{C73A58E4-9C3E-41EA-8E24-37EB9CAF0DD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58768E7-9613-4089-80DC-98EAC8C0B7A2}" type="pres">
      <dgm:prSet presAssocID="{7BFF7B4A-0CF4-4F7D-88B0-6D01EE3826CD}" presName="composite" presStyleCnt="0"/>
      <dgm:spPr/>
      <dgm:t>
        <a:bodyPr/>
        <a:lstStyle/>
        <a:p>
          <a:endParaRPr lang="zh-CN" altLang="en-US"/>
        </a:p>
      </dgm:t>
    </dgm:pt>
    <dgm:pt modelId="{FE8720E1-0EE1-4861-840D-FFCB3988DBF8}" type="pres">
      <dgm:prSet presAssocID="{7BFF7B4A-0CF4-4F7D-88B0-6D01EE3826CD}" presName="rect1" presStyleLbl="trAlignAcc1" presStyleIdx="0" presStyleCnt="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FA48CB89-1124-479A-8039-B358E2790A9A}" type="pres">
      <dgm:prSet presAssocID="{7BFF7B4A-0CF4-4F7D-88B0-6D01EE3826CD}" presName="rect2" presStyleLbl="fgImgPlace1" presStyleIdx="0" presStyleCnt="1" custLinFactNeighborY="-2264"/>
      <dgm:spPr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5C18FDFF-A8BC-4BF5-8FD0-52ED3AF6C778}" type="presOf" srcId="{C73A58E4-9C3E-41EA-8E24-37EB9CAF0DD4}" destId="{33D19996-9BE2-4762-A0BC-881FCED9E134}" srcOrd="0" destOrd="0" presId="urn:microsoft.com/office/officeart/2008/layout/PictureStrips"/>
    <dgm:cxn modelId="{848C213C-6EFB-4D85-B1FD-0FECE4E7C35A}" srcId="{C73A58E4-9C3E-41EA-8E24-37EB9CAF0DD4}" destId="{7BFF7B4A-0CF4-4F7D-88B0-6D01EE3826CD}" srcOrd="0" destOrd="0" parTransId="{CF0DA4E3-1E82-48A7-B286-CEB64B957120}" sibTransId="{5BE772E7-545E-4104-BA76-212C2AB9AD3D}"/>
    <dgm:cxn modelId="{2D6576F6-CE28-4697-987A-099A9FC13ED5}" type="presOf" srcId="{7BFF7B4A-0CF4-4F7D-88B0-6D01EE3826CD}" destId="{FE8720E1-0EE1-4861-840D-FFCB3988DBF8}" srcOrd="0" destOrd="0" presId="urn:microsoft.com/office/officeart/2008/layout/PictureStrips"/>
    <dgm:cxn modelId="{07644D31-78BA-46D1-9652-F6E87045ACEE}" type="presParOf" srcId="{33D19996-9BE2-4762-A0BC-881FCED9E134}" destId="{D58768E7-9613-4089-80DC-98EAC8C0B7A2}" srcOrd="0" destOrd="0" presId="urn:microsoft.com/office/officeart/2008/layout/PictureStrips"/>
    <dgm:cxn modelId="{F830761B-48C4-44A9-A52A-2394586F0C4B}" type="presParOf" srcId="{D58768E7-9613-4089-80DC-98EAC8C0B7A2}" destId="{FE8720E1-0EE1-4861-840D-FFCB3988DBF8}" srcOrd="0" destOrd="0" presId="urn:microsoft.com/office/officeart/2008/layout/PictureStrips"/>
    <dgm:cxn modelId="{CF1C5C12-CA9B-4070-A3D7-4BB00EA2A6C5}" type="presParOf" srcId="{D58768E7-9613-4089-80DC-98EAC8C0B7A2}" destId="{FA48CB89-1124-479A-8039-B358E2790A9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E2D2AD-959E-4628-9071-FB9E873462DD}" type="doc">
      <dgm:prSet loTypeId="urn:microsoft.com/office/officeart/2011/layout/ThemePictureGrid" loCatId="picture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18476EA8-50AB-4A82-B536-01A9C6DBACB8}">
      <dgm:prSet phldrT="[文本]" phldr="1"/>
      <dgm:spPr/>
      <dgm:t>
        <a:bodyPr/>
        <a:lstStyle/>
        <a:p>
          <a:endParaRPr lang="zh-CN" altLang="en-US"/>
        </a:p>
      </dgm:t>
    </dgm:pt>
    <dgm:pt modelId="{38215ADA-F096-4413-8F1B-B7BD83B871AE}" type="par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14D8175B-4525-4DD0-9B1B-E1E0E9507D7C}" type="sib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2E82A50C-DADA-4B5E-823A-48C75F9D7927}" type="pres">
      <dgm:prSet presAssocID="{9AE2D2AD-959E-4628-9071-FB9E873462DD}" presName="Name0" presStyleCnt="0">
        <dgm:presLayoutVars>
          <dgm:chMax val="5"/>
          <dgm:chPref val="5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9FF293F-004A-49B9-B91D-41E4909DCC57}" type="pres">
      <dgm:prSet presAssocID="{18476EA8-50AB-4A82-B536-01A9C6DBACB8}" presName="picture1" presStyleCnt="0"/>
      <dgm:spPr/>
    </dgm:pt>
    <dgm:pt modelId="{87F41C1E-7BB4-4040-9CB4-291F89D8C623}" type="pres">
      <dgm:prSet presAssocID="{18476EA8-50AB-4A82-B536-01A9C6DBACB8}" presName="picture" presStyleLbl="b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F2FD1D4-6C6F-494B-860B-ADC3FC1DC085}" type="pres">
      <dgm:prSet presAssocID="{18476EA8-50AB-4A82-B536-01A9C6DBACB8}" presName="accent1" presStyleLbl="parChTrans1D1" presStyleIdx="0" presStyleCnt="1"/>
      <dgm:spPr/>
    </dgm:pt>
    <dgm:pt modelId="{F527FEBA-216C-4DED-BFBD-FA670A8A90FE}" type="pres">
      <dgm:prSet presAssocID="{18476EA8-50AB-4A82-B536-01A9C6DBACB8}" presName="parent1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D54388-72E4-4769-AE6A-195D6E156210}" srcId="{9AE2D2AD-959E-4628-9071-FB9E873462DD}" destId="{18476EA8-50AB-4A82-B536-01A9C6DBACB8}" srcOrd="0" destOrd="0" parTransId="{38215ADA-F096-4413-8F1B-B7BD83B871AE}" sibTransId="{14D8175B-4525-4DD0-9B1B-E1E0E9507D7C}"/>
    <dgm:cxn modelId="{573D7133-2811-4596-981C-87FBBA8FFEB4}" type="presOf" srcId="{9AE2D2AD-959E-4628-9071-FB9E873462DD}" destId="{2E82A50C-DADA-4B5E-823A-48C75F9D7927}" srcOrd="0" destOrd="0" presId="urn:microsoft.com/office/officeart/2011/layout/ThemePictureGrid"/>
    <dgm:cxn modelId="{DE5BCB4E-1082-4547-8CE9-A925F0354947}" type="presOf" srcId="{18476EA8-50AB-4A82-B536-01A9C6DBACB8}" destId="{F527FEBA-216C-4DED-BFBD-FA670A8A90FE}" srcOrd="0" destOrd="0" presId="urn:microsoft.com/office/officeart/2011/layout/ThemePictureGrid"/>
    <dgm:cxn modelId="{DA3EDB60-23C6-4603-BE1B-ADBC3C9FE292}" type="presParOf" srcId="{2E82A50C-DADA-4B5E-823A-48C75F9D7927}" destId="{C9FF293F-004A-49B9-B91D-41E4909DCC57}" srcOrd="0" destOrd="0" presId="urn:microsoft.com/office/officeart/2011/layout/ThemePictureGrid"/>
    <dgm:cxn modelId="{C2F4D56D-1685-4F79-A1E0-41D424E52CB6}" type="presParOf" srcId="{C9FF293F-004A-49B9-B91D-41E4909DCC57}" destId="{87F41C1E-7BB4-4040-9CB4-291F89D8C623}" srcOrd="0" destOrd="0" presId="urn:microsoft.com/office/officeart/2011/layout/ThemePictureGrid"/>
    <dgm:cxn modelId="{2437D5A0-B1EC-45FD-9B34-4C0EEB8D9DD4}" type="presParOf" srcId="{2E82A50C-DADA-4B5E-823A-48C75F9D7927}" destId="{1F2FD1D4-6C6F-494B-860B-ADC3FC1DC085}" srcOrd="1" destOrd="0" presId="urn:microsoft.com/office/officeart/2011/layout/ThemePictureGrid"/>
    <dgm:cxn modelId="{29A7F9D8-A272-4D74-A7FA-9AC032A20AD5}" type="presParOf" srcId="{2E82A50C-DADA-4B5E-823A-48C75F9D7927}" destId="{F527FEBA-216C-4DED-BFBD-FA670A8A90FE}" srcOrd="2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8AF12A-AE35-4DEB-92FE-D43F48D17C51}" type="doc">
      <dgm:prSet loTypeId="urn:microsoft.com/office/officeart/2008/layout/PictureStrips" loCatId="pictur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691C87E7-D237-4F79-82CD-9F391D6D6648}">
      <dgm:prSet custT="1"/>
      <dgm:spPr>
        <a:ln>
          <a:solidFill>
            <a:srgbClr val="FF9933">
              <a:alpha val="90000"/>
            </a:srgbClr>
          </a:solidFill>
        </a:ln>
      </dgm:spPr>
      <dgm:t>
        <a:bodyPr/>
        <a:lstStyle/>
        <a:p>
          <a:pPr rtl="0">
            <a:lnSpc>
              <a:spcPct val="120000"/>
            </a:lnSpc>
          </a:pPr>
          <a:r>
            <a: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rPr>
            <a:t> 大学时代是人生美好的时光，如果与爱情在大学时代相逢，那就应该用心呵护，倍加珍惜。处理好恋爱中的各种关系，是对爱情的祝福，也是对自己的祝福，更是对未来的祝福。</a:t>
          </a:r>
        </a:p>
      </dgm:t>
    </dgm:pt>
    <dgm:pt modelId="{DDFE76D8-79B4-4DCF-9F05-03A669FD4548}" type="parTrans" cxnId="{DC770DF9-2AF9-4107-A5B9-9F2CA4A3D995}">
      <dgm:prSet/>
      <dgm:spPr/>
      <dgm:t>
        <a:bodyPr/>
        <a:lstStyle/>
        <a:p>
          <a:endParaRPr lang="zh-CN" altLang="en-US"/>
        </a:p>
      </dgm:t>
    </dgm:pt>
    <dgm:pt modelId="{A49CA12B-EE75-443F-A73F-B7CF8FE6536C}" type="sibTrans" cxnId="{DC770DF9-2AF9-4107-A5B9-9F2CA4A3D995}">
      <dgm:prSet/>
      <dgm:spPr/>
      <dgm:t>
        <a:bodyPr/>
        <a:lstStyle/>
        <a:p>
          <a:endParaRPr lang="zh-CN" altLang="en-US"/>
        </a:p>
      </dgm:t>
    </dgm:pt>
    <dgm:pt modelId="{E525EEDF-C1D4-4F58-81E8-C313D08E6D3E}" type="pres">
      <dgm:prSet presAssocID="{988AF12A-AE35-4DEB-92FE-D43F48D17C5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546E49-9567-43C4-85D3-3A2489E91678}" type="pres">
      <dgm:prSet presAssocID="{691C87E7-D237-4F79-82CD-9F391D6D6648}" presName="composite" presStyleCnt="0"/>
      <dgm:spPr/>
    </dgm:pt>
    <dgm:pt modelId="{AAFF7576-C640-444C-9BF3-4C515DD23346}" type="pres">
      <dgm:prSet presAssocID="{691C87E7-D237-4F79-82CD-9F391D6D6648}" presName="rect1" presStyleLbl="trAlignAcc1" presStyleIdx="0" presStyleCnt="1" custScaleX="92354" custScaleY="1265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B4A90E-18A7-4624-AD0C-E53AF02A2A6B}" type="pres">
      <dgm:prSet presAssocID="{691C87E7-D237-4F79-82CD-9F391D6D6648}" presName="rect2" presStyleLbl="fgImgPlace1" presStyleIdx="0" presStyleCnt="1" custScaleX="131311" custLinFactNeighborX="-4911" custLinFactNeighborY="1188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547D37B6-1ABA-4707-9638-586BEB03A4DE}" type="presOf" srcId="{691C87E7-D237-4F79-82CD-9F391D6D6648}" destId="{AAFF7576-C640-444C-9BF3-4C515DD23346}" srcOrd="0" destOrd="0" presId="urn:microsoft.com/office/officeart/2008/layout/PictureStrips"/>
    <dgm:cxn modelId="{DC770DF9-2AF9-4107-A5B9-9F2CA4A3D995}" srcId="{988AF12A-AE35-4DEB-92FE-D43F48D17C51}" destId="{691C87E7-D237-4F79-82CD-9F391D6D6648}" srcOrd="0" destOrd="0" parTransId="{DDFE76D8-79B4-4DCF-9F05-03A669FD4548}" sibTransId="{A49CA12B-EE75-443F-A73F-B7CF8FE6536C}"/>
    <dgm:cxn modelId="{4625E95C-C432-4755-A82A-260770E28857}" type="presOf" srcId="{988AF12A-AE35-4DEB-92FE-D43F48D17C51}" destId="{E525EEDF-C1D4-4F58-81E8-C313D08E6D3E}" srcOrd="0" destOrd="0" presId="urn:microsoft.com/office/officeart/2008/layout/PictureStrips"/>
    <dgm:cxn modelId="{4B18D473-D136-48C3-9616-9786BBBDB670}" type="presParOf" srcId="{E525EEDF-C1D4-4F58-81E8-C313D08E6D3E}" destId="{46546E49-9567-43C4-85D3-3A2489E91678}" srcOrd="0" destOrd="0" presId="urn:microsoft.com/office/officeart/2008/layout/PictureStrips"/>
    <dgm:cxn modelId="{8EE9B842-CEB8-4729-97AE-FCB6E1AE8F0A}" type="presParOf" srcId="{46546E49-9567-43C4-85D3-3A2489E91678}" destId="{AAFF7576-C640-444C-9BF3-4C515DD23346}" srcOrd="0" destOrd="0" presId="urn:microsoft.com/office/officeart/2008/layout/PictureStrips"/>
    <dgm:cxn modelId="{1B585A69-136D-4E04-9B5B-9F51E55D6A1B}" type="presParOf" srcId="{46546E49-9567-43C4-85D3-3A2489E91678}" destId="{31B4A90E-18A7-4624-AD0C-E53AF02A2A6B}" srcOrd="1" destOrd="0" presId="urn:microsoft.com/office/officeart/2008/layout/PictureStrip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AA50313-1DD9-4A08-8753-4D654C8B7BB1}" type="doc">
      <dgm:prSet loTypeId="urn:microsoft.com/office/officeart/2011/layout/Tab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D6081AA-66C8-4978-8998-6CBB8D668FFB}">
      <dgm:prSet custT="1"/>
      <dgm:spPr/>
      <dgm:t>
        <a:bodyPr/>
        <a:lstStyle/>
        <a:p>
          <a:pPr rtl="0">
            <a:lnSpc>
              <a:spcPct val="120000"/>
            </a:lnSpc>
          </a:pPr>
          <a:r>
            <a:rPr lang="zh-CN" altLang="en-US" sz="2800" b="0" dirty="0" smtClean="0">
              <a:solidFill>
                <a:schemeClr val="tx1"/>
              </a:solidFill>
            </a:rPr>
            <a:t>婚姻</a:t>
          </a:r>
          <a:endParaRPr lang="zh-CN" altLang="en-US" sz="2800" b="0" dirty="0">
            <a:solidFill>
              <a:schemeClr val="tx1"/>
            </a:solidFill>
          </a:endParaRPr>
        </a:p>
      </dgm:t>
    </dgm:pt>
    <dgm:pt modelId="{494A6EBF-E4EA-4E65-86A6-243524A37134}" type="parTrans" cxnId="{FBA141F2-E43F-442F-A272-9F1637C2F46F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71738B96-07ED-47DA-A1FD-D3C8FBA8DFE2}" type="sibTrans" cxnId="{FBA141F2-E43F-442F-A272-9F1637C2F46F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8C9E2535-34C3-4262-BB71-600F7ADD4EB1}">
      <dgm:prSet custT="1"/>
      <dgm:spPr/>
      <dgm:t>
        <a:bodyPr/>
        <a:lstStyle/>
        <a:p>
          <a:pPr rtl="0">
            <a:lnSpc>
              <a:spcPct val="120000"/>
            </a:lnSpc>
          </a:pPr>
          <a:r>
            <a:rPr lang="zh-CN" altLang="en-US" sz="2800" b="0" dirty="0" smtClean="0">
              <a:solidFill>
                <a:schemeClr val="tx1"/>
              </a:solidFill>
            </a:rPr>
            <a:t>家庭</a:t>
          </a:r>
          <a:endParaRPr lang="zh-CN" altLang="en-US" sz="2800" b="0" dirty="0">
            <a:solidFill>
              <a:schemeClr val="tx1"/>
            </a:solidFill>
          </a:endParaRPr>
        </a:p>
      </dgm:t>
    </dgm:pt>
    <dgm:pt modelId="{F0661ACA-11B0-4E4C-99D8-AF3FC8144383}" type="parTrans" cxnId="{F450D27B-0560-45F8-A2C4-7EAE17E74FEA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FD977A92-190B-4584-9239-EDE0E7935916}" type="sibTrans" cxnId="{F450D27B-0560-45F8-A2C4-7EAE17E74FEA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984441AA-6440-45CC-99B0-C19198654F89}">
      <dgm:prSet custT="1"/>
      <dgm:spPr/>
      <dgm:t>
        <a:bodyPr/>
        <a:lstStyle/>
        <a:p>
          <a:pPr rtl="0">
            <a:lnSpc>
              <a:spcPct val="120000"/>
            </a:lnSpc>
          </a:pPr>
          <a:r>
            <a:rPr lang="zh-CN" altLang="en-US" sz="2400" b="0" dirty="0" smtClean="0">
              <a:solidFill>
                <a:schemeClr val="tx1"/>
              </a:solidFill>
            </a:rPr>
            <a:t>是由法律所确认的男女两性的结合以及由此而产生的夫妻关系。</a:t>
          </a:r>
          <a:endParaRPr lang="zh-CN" altLang="en-US" sz="2400" b="0" dirty="0">
            <a:solidFill>
              <a:schemeClr val="tx1"/>
            </a:solidFill>
          </a:endParaRPr>
        </a:p>
      </dgm:t>
    </dgm:pt>
    <dgm:pt modelId="{BA032366-23B7-4474-9908-00CF8FABB1ED}" type="parTrans" cxnId="{8701C6A6-AB9E-434F-8F53-8789A2E448F0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4F6CC60F-EDCF-4F73-8197-6E225DF02EB7}" type="sibTrans" cxnId="{8701C6A6-AB9E-434F-8F53-8789A2E448F0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A2FFBBAA-311A-4210-8835-AEC8DA36B5DB}">
      <dgm:prSet custT="1"/>
      <dgm:spPr/>
      <dgm:t>
        <a:bodyPr/>
        <a:lstStyle/>
        <a:p>
          <a:pPr rtl="0">
            <a:lnSpc>
              <a:spcPct val="120000"/>
            </a:lnSpc>
          </a:pPr>
          <a:r>
            <a:rPr lang="zh-CN" altLang="en-US" sz="2400" b="0" dirty="0" smtClean="0">
              <a:solidFill>
                <a:schemeClr val="tx1"/>
              </a:solidFill>
            </a:rPr>
            <a:t>是指在婚姻关系、血缘关系或收养关系基础上产生的由亲属间构成的社会单位。</a:t>
          </a:r>
          <a:endParaRPr lang="zh-CN" altLang="en-US" sz="2400" b="0" dirty="0">
            <a:solidFill>
              <a:schemeClr val="tx1"/>
            </a:solidFill>
          </a:endParaRPr>
        </a:p>
      </dgm:t>
    </dgm:pt>
    <dgm:pt modelId="{660BCC23-AEF0-45AC-B369-49979F1D29B9}" type="parTrans" cxnId="{7F919EA8-B7C3-4C9F-A74C-5B40F8DE2D36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26E1940D-425D-42B7-845D-C925A17FA6CC}" type="sibTrans" cxnId="{7F919EA8-B7C3-4C9F-A74C-5B40F8DE2D36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58F6DCFA-07A6-414B-BF3B-7196206183C1}">
      <dgm:prSet custT="1"/>
      <dgm:spPr/>
      <dgm:t>
        <a:bodyPr/>
        <a:lstStyle/>
        <a:p>
          <a:pPr rtl="0">
            <a:lnSpc>
              <a:spcPct val="120000"/>
            </a:lnSpc>
          </a:pPr>
          <a:endParaRPr lang="zh-CN" altLang="en-US" sz="2400" b="0" dirty="0">
            <a:solidFill>
              <a:schemeClr val="tx1"/>
            </a:solidFill>
          </a:endParaRPr>
        </a:p>
      </dgm:t>
    </dgm:pt>
    <dgm:pt modelId="{23C4B22F-86A3-4B1A-8E18-52252B226A34}" type="parTrans" cxnId="{9654AFD4-58D7-4EE4-94E6-648AEE215C89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79F74AA6-822A-4DEA-B964-1F480F5D8881}" type="sibTrans" cxnId="{9654AFD4-58D7-4EE4-94E6-648AEE215C89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85B16FB3-87DC-43DD-9D2B-4C5225655F9B}">
      <dgm:prSet custT="1"/>
      <dgm:spPr/>
      <dgm:t>
        <a:bodyPr/>
        <a:lstStyle/>
        <a:p>
          <a:pPr rtl="0">
            <a:lnSpc>
              <a:spcPct val="120000"/>
            </a:lnSpc>
          </a:pPr>
          <a:endParaRPr lang="zh-CN" altLang="en-US" sz="2400" b="0" dirty="0">
            <a:solidFill>
              <a:schemeClr val="tx1"/>
            </a:solidFill>
          </a:endParaRPr>
        </a:p>
      </dgm:t>
    </dgm:pt>
    <dgm:pt modelId="{51884460-0828-44A8-AE9E-0C00156AE954}" type="parTrans" cxnId="{032B3BDA-14D2-4519-9E7D-30559A250918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9815AE8F-AF46-4402-B53C-B4E085DF2420}" type="sibTrans" cxnId="{032B3BDA-14D2-4519-9E7D-30559A250918}">
      <dgm:prSet/>
      <dgm:spPr/>
      <dgm:t>
        <a:bodyPr/>
        <a:lstStyle/>
        <a:p>
          <a:pPr>
            <a:lnSpc>
              <a:spcPct val="120000"/>
            </a:lnSpc>
          </a:pPr>
          <a:endParaRPr lang="zh-CN" altLang="en-US" sz="2400" b="0">
            <a:solidFill>
              <a:schemeClr val="tx1"/>
            </a:solidFill>
          </a:endParaRPr>
        </a:p>
      </dgm:t>
    </dgm:pt>
    <dgm:pt modelId="{CF013F65-749F-4AF1-AA03-4E4A87D8798B}" type="pres">
      <dgm:prSet presAssocID="{5AA50313-1DD9-4A08-8753-4D654C8B7BB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B43FCBFF-4464-44BC-9B51-09CA05DCA21F}" type="pres">
      <dgm:prSet presAssocID="{0D6081AA-66C8-4978-8998-6CBB8D668FFB}" presName="composite" presStyleCnt="0"/>
      <dgm:spPr/>
    </dgm:pt>
    <dgm:pt modelId="{6A57BEB3-7754-46DC-925B-996E30EDC0F0}" type="pres">
      <dgm:prSet presAssocID="{0D6081AA-66C8-4978-8998-6CBB8D668FFB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087FAC-A113-4A1F-AD50-7E1DC324838B}" type="pres">
      <dgm:prSet presAssocID="{0D6081AA-66C8-4978-8998-6CBB8D668FFB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7205F8-2151-4DE1-90E8-E38A810D0748}" type="pres">
      <dgm:prSet presAssocID="{0D6081AA-66C8-4978-8998-6CBB8D668FFB}" presName="Accent" presStyleLbl="parChTrans1D1" presStyleIdx="0" presStyleCnt="2"/>
      <dgm:spPr/>
    </dgm:pt>
    <dgm:pt modelId="{6FE86DE2-165E-4DC7-8FC5-D71FA341DD1B}" type="pres">
      <dgm:prSet presAssocID="{0D6081AA-66C8-4978-8998-6CBB8D668FFB}" presName="Child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3F2805-6491-4F0E-8834-869F34723E45}" type="pres">
      <dgm:prSet presAssocID="{71738B96-07ED-47DA-A1FD-D3C8FBA8DFE2}" presName="sibTrans" presStyleCnt="0"/>
      <dgm:spPr/>
    </dgm:pt>
    <dgm:pt modelId="{B989CDEC-5457-4462-80DC-9E7623230AA7}" type="pres">
      <dgm:prSet presAssocID="{8C9E2535-34C3-4262-BB71-600F7ADD4EB1}" presName="composite" presStyleCnt="0"/>
      <dgm:spPr/>
    </dgm:pt>
    <dgm:pt modelId="{AD5C5F82-2085-4373-BFD8-973BDA458A6F}" type="pres">
      <dgm:prSet presAssocID="{8C9E2535-34C3-4262-BB71-600F7ADD4EB1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77D6EC-2D9D-41C1-B0D1-1A1B18B8F86D}" type="pres">
      <dgm:prSet presAssocID="{8C9E2535-34C3-4262-BB71-600F7ADD4EB1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F3627F-01E9-43F0-B104-7BBCB678952E}" type="pres">
      <dgm:prSet presAssocID="{8C9E2535-34C3-4262-BB71-600F7ADD4EB1}" presName="Accent" presStyleLbl="parChTrans1D1" presStyleIdx="1" presStyleCnt="2"/>
      <dgm:spPr/>
    </dgm:pt>
    <dgm:pt modelId="{9FFF3BE6-F510-4843-8694-9E3D1293C808}" type="pres">
      <dgm:prSet presAssocID="{8C9E2535-34C3-4262-BB71-600F7ADD4EB1}" presName="Child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0D01A7A-F9EA-49C8-B6FD-AEF100E53BA6}" type="presOf" srcId="{5AA50313-1DD9-4A08-8753-4D654C8B7BB1}" destId="{CF013F65-749F-4AF1-AA03-4E4A87D8798B}" srcOrd="0" destOrd="0" presId="urn:microsoft.com/office/officeart/2011/layout/TabList"/>
    <dgm:cxn modelId="{5684B307-33E1-4CEE-9520-08CEDF31F585}" type="presOf" srcId="{8C9E2535-34C3-4262-BB71-600F7ADD4EB1}" destId="{9F77D6EC-2D9D-41C1-B0D1-1A1B18B8F86D}" srcOrd="0" destOrd="0" presId="urn:microsoft.com/office/officeart/2011/layout/TabList"/>
    <dgm:cxn modelId="{F450D27B-0560-45F8-A2C4-7EAE17E74FEA}" srcId="{5AA50313-1DD9-4A08-8753-4D654C8B7BB1}" destId="{8C9E2535-34C3-4262-BB71-600F7ADD4EB1}" srcOrd="1" destOrd="0" parTransId="{F0661ACA-11B0-4E4C-99D8-AF3FC8144383}" sibTransId="{FD977A92-190B-4584-9239-EDE0E7935916}"/>
    <dgm:cxn modelId="{88F87F8F-01AC-402E-AA3A-8426C755A3BA}" type="presOf" srcId="{58F6DCFA-07A6-414B-BF3B-7196206183C1}" destId="{6A57BEB3-7754-46DC-925B-996E30EDC0F0}" srcOrd="0" destOrd="0" presId="urn:microsoft.com/office/officeart/2011/layout/TabList"/>
    <dgm:cxn modelId="{7F919EA8-B7C3-4C9F-A74C-5B40F8DE2D36}" srcId="{8C9E2535-34C3-4262-BB71-600F7ADD4EB1}" destId="{A2FFBBAA-311A-4210-8835-AEC8DA36B5DB}" srcOrd="1" destOrd="0" parTransId="{660BCC23-AEF0-45AC-B369-49979F1D29B9}" sibTransId="{26E1940D-425D-42B7-845D-C925A17FA6CC}"/>
    <dgm:cxn modelId="{8701C6A6-AB9E-434F-8F53-8789A2E448F0}" srcId="{0D6081AA-66C8-4978-8998-6CBB8D668FFB}" destId="{984441AA-6440-45CC-99B0-C19198654F89}" srcOrd="1" destOrd="0" parTransId="{BA032366-23B7-4474-9908-00CF8FABB1ED}" sibTransId="{4F6CC60F-EDCF-4F73-8197-6E225DF02EB7}"/>
    <dgm:cxn modelId="{9654AFD4-58D7-4EE4-94E6-648AEE215C89}" srcId="{0D6081AA-66C8-4978-8998-6CBB8D668FFB}" destId="{58F6DCFA-07A6-414B-BF3B-7196206183C1}" srcOrd="0" destOrd="0" parTransId="{23C4B22F-86A3-4B1A-8E18-52252B226A34}" sibTransId="{79F74AA6-822A-4DEA-B964-1F480F5D8881}"/>
    <dgm:cxn modelId="{032B3BDA-14D2-4519-9E7D-30559A250918}" srcId="{8C9E2535-34C3-4262-BB71-600F7ADD4EB1}" destId="{85B16FB3-87DC-43DD-9D2B-4C5225655F9B}" srcOrd="0" destOrd="0" parTransId="{51884460-0828-44A8-AE9E-0C00156AE954}" sibTransId="{9815AE8F-AF46-4402-B53C-B4E085DF2420}"/>
    <dgm:cxn modelId="{2A8EED3C-FF18-403D-A1C9-5C040760A1D4}" type="presOf" srcId="{984441AA-6440-45CC-99B0-C19198654F89}" destId="{6FE86DE2-165E-4DC7-8FC5-D71FA341DD1B}" srcOrd="0" destOrd="0" presId="urn:microsoft.com/office/officeart/2011/layout/TabList"/>
    <dgm:cxn modelId="{4B27BC25-1C9E-4180-9CC9-9C8327B11895}" type="presOf" srcId="{0D6081AA-66C8-4978-8998-6CBB8D668FFB}" destId="{4F087FAC-A113-4A1F-AD50-7E1DC324838B}" srcOrd="0" destOrd="0" presId="urn:microsoft.com/office/officeart/2011/layout/TabList"/>
    <dgm:cxn modelId="{A2AA7B24-FF96-4FDB-81F2-F7FF776C2FBF}" type="presOf" srcId="{85B16FB3-87DC-43DD-9D2B-4C5225655F9B}" destId="{AD5C5F82-2085-4373-BFD8-973BDA458A6F}" srcOrd="0" destOrd="0" presId="urn:microsoft.com/office/officeart/2011/layout/TabList"/>
    <dgm:cxn modelId="{FBA141F2-E43F-442F-A272-9F1637C2F46F}" srcId="{5AA50313-1DD9-4A08-8753-4D654C8B7BB1}" destId="{0D6081AA-66C8-4978-8998-6CBB8D668FFB}" srcOrd="0" destOrd="0" parTransId="{494A6EBF-E4EA-4E65-86A6-243524A37134}" sibTransId="{71738B96-07ED-47DA-A1FD-D3C8FBA8DFE2}"/>
    <dgm:cxn modelId="{64DDA94E-E877-4070-9A9A-BEE6BDB87AA5}" type="presOf" srcId="{A2FFBBAA-311A-4210-8835-AEC8DA36B5DB}" destId="{9FFF3BE6-F510-4843-8694-9E3D1293C808}" srcOrd="0" destOrd="0" presId="urn:microsoft.com/office/officeart/2011/layout/TabList"/>
    <dgm:cxn modelId="{1E1A9479-4A4B-4D8D-94B1-EF99EC8D8D9D}" type="presParOf" srcId="{CF013F65-749F-4AF1-AA03-4E4A87D8798B}" destId="{B43FCBFF-4464-44BC-9B51-09CA05DCA21F}" srcOrd="0" destOrd="0" presId="urn:microsoft.com/office/officeart/2011/layout/TabList"/>
    <dgm:cxn modelId="{087B92DE-36F8-461A-BD15-04557017530A}" type="presParOf" srcId="{B43FCBFF-4464-44BC-9B51-09CA05DCA21F}" destId="{6A57BEB3-7754-46DC-925B-996E30EDC0F0}" srcOrd="0" destOrd="0" presId="urn:microsoft.com/office/officeart/2011/layout/TabList"/>
    <dgm:cxn modelId="{36BC838A-8E63-4A48-9E65-0B44FF6A4DAB}" type="presParOf" srcId="{B43FCBFF-4464-44BC-9B51-09CA05DCA21F}" destId="{4F087FAC-A113-4A1F-AD50-7E1DC324838B}" srcOrd="1" destOrd="0" presId="urn:microsoft.com/office/officeart/2011/layout/TabList"/>
    <dgm:cxn modelId="{8C4AD8AC-DCA2-43F1-B2D0-6418DA4BD453}" type="presParOf" srcId="{B43FCBFF-4464-44BC-9B51-09CA05DCA21F}" destId="{6F7205F8-2151-4DE1-90E8-E38A810D0748}" srcOrd="2" destOrd="0" presId="urn:microsoft.com/office/officeart/2011/layout/TabList"/>
    <dgm:cxn modelId="{EB6F0D81-22B5-442A-8DE4-E4A0D2610866}" type="presParOf" srcId="{CF013F65-749F-4AF1-AA03-4E4A87D8798B}" destId="{6FE86DE2-165E-4DC7-8FC5-D71FA341DD1B}" srcOrd="1" destOrd="0" presId="urn:microsoft.com/office/officeart/2011/layout/TabList"/>
    <dgm:cxn modelId="{47682781-A0BA-49C1-AB07-52062651FD0D}" type="presParOf" srcId="{CF013F65-749F-4AF1-AA03-4E4A87D8798B}" destId="{A33F2805-6491-4F0E-8834-869F34723E45}" srcOrd="2" destOrd="0" presId="urn:microsoft.com/office/officeart/2011/layout/TabList"/>
    <dgm:cxn modelId="{67B48159-F513-4A76-B57F-4BF60E8C10AD}" type="presParOf" srcId="{CF013F65-749F-4AF1-AA03-4E4A87D8798B}" destId="{B989CDEC-5457-4462-80DC-9E7623230AA7}" srcOrd="3" destOrd="0" presId="urn:microsoft.com/office/officeart/2011/layout/TabList"/>
    <dgm:cxn modelId="{D9C866D6-8024-4C29-BE4E-DECDF59500FC}" type="presParOf" srcId="{B989CDEC-5457-4462-80DC-9E7623230AA7}" destId="{AD5C5F82-2085-4373-BFD8-973BDA458A6F}" srcOrd="0" destOrd="0" presId="urn:microsoft.com/office/officeart/2011/layout/TabList"/>
    <dgm:cxn modelId="{1E162058-2DC8-449A-BDFB-E833729FAD7E}" type="presParOf" srcId="{B989CDEC-5457-4462-80DC-9E7623230AA7}" destId="{9F77D6EC-2D9D-41C1-B0D1-1A1B18B8F86D}" srcOrd="1" destOrd="0" presId="urn:microsoft.com/office/officeart/2011/layout/TabList"/>
    <dgm:cxn modelId="{1BAC60BC-6E4C-418C-81DC-86B414DE270A}" type="presParOf" srcId="{B989CDEC-5457-4462-80DC-9E7623230AA7}" destId="{9DF3627F-01E9-43F0-B104-7BBCB678952E}" srcOrd="2" destOrd="0" presId="urn:microsoft.com/office/officeart/2011/layout/TabList"/>
    <dgm:cxn modelId="{3E5C45D9-5327-41D9-91AC-0A2A45BD4FFD}" type="presParOf" srcId="{CF013F65-749F-4AF1-AA03-4E4A87D8798B}" destId="{9FFF3BE6-F510-4843-8694-9E3D1293C808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08CF31B-A3FF-4CED-AAEB-0501042BBAB2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CCDB51A-3583-4720-A201-02AF901A95B9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+mn-ea"/>
              <a:ea typeface="+mn-ea"/>
            </a:rPr>
            <a:t>婚姻是家庭产生的重要前提</a:t>
          </a:r>
          <a:endParaRPr lang="zh-CN" altLang="en-US" dirty="0">
            <a:solidFill>
              <a:schemeClr val="tx1"/>
            </a:solidFill>
            <a:latin typeface="+mn-ea"/>
            <a:ea typeface="+mn-ea"/>
          </a:endParaRPr>
        </a:p>
      </dgm:t>
    </dgm:pt>
    <dgm:pt modelId="{F4D8DD91-E937-4B54-A473-5E4BE43B9350}" type="parTrans" cxnId="{CDBE1DB0-8E78-468D-90A0-20F5DE11C4E5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+mn-ea"/>
            <a:ea typeface="+mn-ea"/>
          </a:endParaRPr>
        </a:p>
      </dgm:t>
    </dgm:pt>
    <dgm:pt modelId="{37D77C33-F4CE-4F67-B59A-29D5C8720A01}" type="sibTrans" cxnId="{CDBE1DB0-8E78-468D-90A0-20F5DE11C4E5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+mn-ea"/>
            <a:ea typeface="+mn-ea"/>
          </a:endParaRPr>
        </a:p>
      </dgm:t>
    </dgm:pt>
    <dgm:pt modelId="{6165730E-692B-4AAB-B9D1-98A59234799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+mn-ea"/>
              <a:ea typeface="+mn-ea"/>
            </a:rPr>
            <a:t>家庭是缔结婚姻的必然结果</a:t>
          </a:r>
          <a:endParaRPr lang="zh-CN" altLang="en-US" dirty="0">
            <a:solidFill>
              <a:schemeClr val="tx1"/>
            </a:solidFill>
            <a:latin typeface="+mn-ea"/>
            <a:ea typeface="+mn-ea"/>
          </a:endParaRPr>
        </a:p>
      </dgm:t>
    </dgm:pt>
    <dgm:pt modelId="{46FB981C-2774-4416-ACFF-3C6BAEE857A8}" type="parTrans" cxnId="{2B0C6082-D6B6-40AC-B047-E62E7013290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+mn-ea"/>
            <a:ea typeface="+mn-ea"/>
          </a:endParaRPr>
        </a:p>
      </dgm:t>
    </dgm:pt>
    <dgm:pt modelId="{6583EBBB-C284-4438-A0ED-A18398F88461}" type="sibTrans" cxnId="{2B0C6082-D6B6-40AC-B047-E62E7013290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+mn-ea"/>
            <a:ea typeface="+mn-ea"/>
          </a:endParaRPr>
        </a:p>
      </dgm:t>
    </dgm:pt>
    <dgm:pt modelId="{4B434DCF-05A9-4042-B6F8-31BF000DB013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+mn-ea"/>
              <a:ea typeface="+mn-ea"/>
            </a:rPr>
            <a:t>婚姻的成功体现为家庭的幸福， 家庭的美满彰显出婚姻的意义</a:t>
          </a:r>
          <a:endParaRPr lang="zh-CN" altLang="en-US" dirty="0">
            <a:solidFill>
              <a:schemeClr val="tx1"/>
            </a:solidFill>
            <a:latin typeface="+mn-ea"/>
            <a:ea typeface="+mn-ea"/>
          </a:endParaRPr>
        </a:p>
      </dgm:t>
    </dgm:pt>
    <dgm:pt modelId="{9D8411F5-C0BB-4680-B803-EC43E4003CAC}" type="parTrans" cxnId="{CA714FE2-1811-4BAD-BC85-A21BEE3E44C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+mn-ea"/>
            <a:ea typeface="+mn-ea"/>
          </a:endParaRPr>
        </a:p>
      </dgm:t>
    </dgm:pt>
    <dgm:pt modelId="{B2DC3A90-EC57-4A66-8E12-33F12C6EDD6A}" type="sibTrans" cxnId="{CA714FE2-1811-4BAD-BC85-A21BEE3E44C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+mn-ea"/>
            <a:ea typeface="+mn-ea"/>
          </a:endParaRPr>
        </a:p>
      </dgm:t>
    </dgm:pt>
    <dgm:pt modelId="{F01E55CD-DFEB-41D2-B0BB-66780EF9F82B}" type="pres">
      <dgm:prSet presAssocID="{F08CF31B-A3FF-4CED-AAEB-0501042BBAB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DEB1B4-8A76-47ED-B75F-2F237CD2A4D7}" type="pres">
      <dgm:prSet presAssocID="{F08CF31B-A3FF-4CED-AAEB-0501042BBAB2}" presName="dummyMaxCanvas" presStyleCnt="0">
        <dgm:presLayoutVars/>
      </dgm:prSet>
      <dgm:spPr/>
    </dgm:pt>
    <dgm:pt modelId="{0E3E7A00-01B0-4034-9053-AE89D006BF56}" type="pres">
      <dgm:prSet presAssocID="{F08CF31B-A3FF-4CED-AAEB-0501042BBAB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A8F1D6-A33C-4EB0-B54E-DCF25EB3CCB8}" type="pres">
      <dgm:prSet presAssocID="{F08CF31B-A3FF-4CED-AAEB-0501042BBAB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714075-4C6E-430A-9AF0-37F01A12B936}" type="pres">
      <dgm:prSet presAssocID="{F08CF31B-A3FF-4CED-AAEB-0501042BBAB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8AECBC-8E69-4B02-9C74-66E2855C9071}" type="pres">
      <dgm:prSet presAssocID="{F08CF31B-A3FF-4CED-AAEB-0501042BBAB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DF96FA-BBC7-4258-BBD0-571464F352B4}" type="pres">
      <dgm:prSet presAssocID="{F08CF31B-A3FF-4CED-AAEB-0501042BBAB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618AE3-0DE2-4DD9-A2ED-5685BDBAD42C}" type="pres">
      <dgm:prSet presAssocID="{F08CF31B-A3FF-4CED-AAEB-0501042BBAB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CA3EC4-2140-4E62-A298-F3E7716352C3}" type="pres">
      <dgm:prSet presAssocID="{F08CF31B-A3FF-4CED-AAEB-0501042BBAB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591891-929A-4DAA-ABB4-BE28CEDF15D8}" type="pres">
      <dgm:prSet presAssocID="{F08CF31B-A3FF-4CED-AAEB-0501042BBAB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88B599-4C1E-4A91-B2E1-BE48433B2B18}" type="presOf" srcId="{4B434DCF-05A9-4042-B6F8-31BF000DB013}" destId="{A9714075-4C6E-430A-9AF0-37F01A12B936}" srcOrd="0" destOrd="0" presId="urn:microsoft.com/office/officeart/2005/8/layout/vProcess5"/>
    <dgm:cxn modelId="{09148586-77B9-4251-B6BE-98A657D24470}" type="presOf" srcId="{6583EBBB-C284-4438-A0ED-A18398F88461}" destId="{0DDF96FA-BBC7-4258-BBD0-571464F352B4}" srcOrd="0" destOrd="0" presId="urn:microsoft.com/office/officeart/2005/8/layout/vProcess5"/>
    <dgm:cxn modelId="{62E79273-7690-4053-A579-1C7E4FB7A163}" type="presOf" srcId="{1CCDB51A-3583-4720-A201-02AF901A95B9}" destId="{0E3E7A00-01B0-4034-9053-AE89D006BF56}" srcOrd="0" destOrd="0" presId="urn:microsoft.com/office/officeart/2005/8/layout/vProcess5"/>
    <dgm:cxn modelId="{CDBE1DB0-8E78-468D-90A0-20F5DE11C4E5}" srcId="{F08CF31B-A3FF-4CED-AAEB-0501042BBAB2}" destId="{1CCDB51A-3583-4720-A201-02AF901A95B9}" srcOrd="0" destOrd="0" parTransId="{F4D8DD91-E937-4B54-A473-5E4BE43B9350}" sibTransId="{37D77C33-F4CE-4F67-B59A-29D5C8720A01}"/>
    <dgm:cxn modelId="{FC744750-DCCE-4A45-BAD5-09C0B69F0BC0}" type="presOf" srcId="{6165730E-692B-4AAB-B9D1-98A59234799D}" destId="{B1CA3EC4-2140-4E62-A298-F3E7716352C3}" srcOrd="1" destOrd="0" presId="urn:microsoft.com/office/officeart/2005/8/layout/vProcess5"/>
    <dgm:cxn modelId="{CA714FE2-1811-4BAD-BC85-A21BEE3E44CE}" srcId="{F08CF31B-A3FF-4CED-AAEB-0501042BBAB2}" destId="{4B434DCF-05A9-4042-B6F8-31BF000DB013}" srcOrd="2" destOrd="0" parTransId="{9D8411F5-C0BB-4680-B803-EC43E4003CAC}" sibTransId="{B2DC3A90-EC57-4A66-8E12-33F12C6EDD6A}"/>
    <dgm:cxn modelId="{86004F07-4F4A-4A4E-8628-4CD4979469A8}" type="presOf" srcId="{4B434DCF-05A9-4042-B6F8-31BF000DB013}" destId="{84591891-929A-4DAA-ABB4-BE28CEDF15D8}" srcOrd="1" destOrd="0" presId="urn:microsoft.com/office/officeart/2005/8/layout/vProcess5"/>
    <dgm:cxn modelId="{A7B90B7F-C6CD-4413-8A31-DF6D60272F4D}" type="presOf" srcId="{37D77C33-F4CE-4F67-B59A-29D5C8720A01}" destId="{BA8AECBC-8E69-4B02-9C74-66E2855C9071}" srcOrd="0" destOrd="0" presId="urn:microsoft.com/office/officeart/2005/8/layout/vProcess5"/>
    <dgm:cxn modelId="{D5243613-E1B4-48FD-B4C1-BCFC4FF886AB}" type="presOf" srcId="{1CCDB51A-3583-4720-A201-02AF901A95B9}" destId="{08618AE3-0DE2-4DD9-A2ED-5685BDBAD42C}" srcOrd="1" destOrd="0" presId="urn:microsoft.com/office/officeart/2005/8/layout/vProcess5"/>
    <dgm:cxn modelId="{2B0C6082-D6B6-40AC-B047-E62E7013290C}" srcId="{F08CF31B-A3FF-4CED-AAEB-0501042BBAB2}" destId="{6165730E-692B-4AAB-B9D1-98A59234799D}" srcOrd="1" destOrd="0" parTransId="{46FB981C-2774-4416-ACFF-3C6BAEE857A8}" sibTransId="{6583EBBB-C284-4438-A0ED-A18398F88461}"/>
    <dgm:cxn modelId="{5D0330D6-F280-42F1-8E09-4BE596027A87}" type="presOf" srcId="{6165730E-692B-4AAB-B9D1-98A59234799D}" destId="{F0A8F1D6-A33C-4EB0-B54E-DCF25EB3CCB8}" srcOrd="0" destOrd="0" presId="urn:microsoft.com/office/officeart/2005/8/layout/vProcess5"/>
    <dgm:cxn modelId="{F65EAA77-9B6C-44E0-BFB5-C9A85012A452}" type="presOf" srcId="{F08CF31B-A3FF-4CED-AAEB-0501042BBAB2}" destId="{F01E55CD-DFEB-41D2-B0BB-66780EF9F82B}" srcOrd="0" destOrd="0" presId="urn:microsoft.com/office/officeart/2005/8/layout/vProcess5"/>
    <dgm:cxn modelId="{AEF9DD1B-6D56-4800-B419-BBE6912136CA}" type="presParOf" srcId="{F01E55CD-DFEB-41D2-B0BB-66780EF9F82B}" destId="{83DEB1B4-8A76-47ED-B75F-2F237CD2A4D7}" srcOrd="0" destOrd="0" presId="urn:microsoft.com/office/officeart/2005/8/layout/vProcess5"/>
    <dgm:cxn modelId="{4F946D2A-FA9C-416D-943E-847816541654}" type="presParOf" srcId="{F01E55CD-DFEB-41D2-B0BB-66780EF9F82B}" destId="{0E3E7A00-01B0-4034-9053-AE89D006BF56}" srcOrd="1" destOrd="0" presId="urn:microsoft.com/office/officeart/2005/8/layout/vProcess5"/>
    <dgm:cxn modelId="{0CB777D6-C6BB-430A-ABAA-22CF5911194B}" type="presParOf" srcId="{F01E55CD-DFEB-41D2-B0BB-66780EF9F82B}" destId="{F0A8F1D6-A33C-4EB0-B54E-DCF25EB3CCB8}" srcOrd="2" destOrd="0" presId="urn:microsoft.com/office/officeart/2005/8/layout/vProcess5"/>
    <dgm:cxn modelId="{4E1770A0-C93F-432B-A801-31BCFC9D23BD}" type="presParOf" srcId="{F01E55CD-DFEB-41D2-B0BB-66780EF9F82B}" destId="{A9714075-4C6E-430A-9AF0-37F01A12B936}" srcOrd="3" destOrd="0" presId="urn:microsoft.com/office/officeart/2005/8/layout/vProcess5"/>
    <dgm:cxn modelId="{169B0DBD-7E1F-4676-B2B9-055010584C65}" type="presParOf" srcId="{F01E55CD-DFEB-41D2-B0BB-66780EF9F82B}" destId="{BA8AECBC-8E69-4B02-9C74-66E2855C9071}" srcOrd="4" destOrd="0" presId="urn:microsoft.com/office/officeart/2005/8/layout/vProcess5"/>
    <dgm:cxn modelId="{0856DAD8-1A7A-4CAC-B511-76F6165B8E02}" type="presParOf" srcId="{F01E55CD-DFEB-41D2-B0BB-66780EF9F82B}" destId="{0DDF96FA-BBC7-4258-BBD0-571464F352B4}" srcOrd="5" destOrd="0" presId="urn:microsoft.com/office/officeart/2005/8/layout/vProcess5"/>
    <dgm:cxn modelId="{9044CE84-A000-4F07-A57D-BB3C3B78199A}" type="presParOf" srcId="{F01E55CD-DFEB-41D2-B0BB-66780EF9F82B}" destId="{08618AE3-0DE2-4DD9-A2ED-5685BDBAD42C}" srcOrd="6" destOrd="0" presId="urn:microsoft.com/office/officeart/2005/8/layout/vProcess5"/>
    <dgm:cxn modelId="{D696E7D2-E317-4FEA-AE75-619CE8101944}" type="presParOf" srcId="{F01E55CD-DFEB-41D2-B0BB-66780EF9F82B}" destId="{B1CA3EC4-2140-4E62-A298-F3E7716352C3}" srcOrd="7" destOrd="0" presId="urn:microsoft.com/office/officeart/2005/8/layout/vProcess5"/>
    <dgm:cxn modelId="{61D39BAC-7CC1-451A-B39C-4A71DD7A1FAF}" type="presParOf" srcId="{F01E55CD-DFEB-41D2-B0BB-66780EF9F82B}" destId="{84591891-929A-4DAA-ABB4-BE28CEDF15D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88AF12A-AE35-4DEB-92FE-D43F48D17C51}" type="doc">
      <dgm:prSet loTypeId="urn:microsoft.com/office/officeart/2008/layout/PictureStrips" loCatId="pictur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691C87E7-D237-4F79-82CD-9F391D6D6648}">
      <dgm:prSet custT="1"/>
      <dgm:spPr>
        <a:ln>
          <a:solidFill>
            <a:srgbClr val="FF9933">
              <a:alpha val="90000"/>
            </a:srgbClr>
          </a:solidFill>
        </a:ln>
      </dgm:spPr>
      <dgm:t>
        <a:bodyPr/>
        <a:lstStyle/>
        <a:p>
          <a:pPr rtl="0">
            <a:lnSpc>
              <a:spcPct val="140000"/>
            </a:lnSpc>
          </a:pPr>
          <a:r>
            <a: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rPr>
            <a:t>    婚姻本身是一种社会形态，一旦进入，就受到法律、伦理的约束。夫妻既要共同建设、培植感情，享受婚姻带来的美好生活，也要为婚姻、为家庭和社会尽一份责任和义务。 </a:t>
          </a:r>
        </a:p>
      </dgm:t>
    </dgm:pt>
    <dgm:pt modelId="{DDFE76D8-79B4-4DCF-9F05-03A669FD4548}" type="parTrans" cxnId="{DC770DF9-2AF9-4107-A5B9-9F2CA4A3D995}">
      <dgm:prSet/>
      <dgm:spPr/>
      <dgm:t>
        <a:bodyPr/>
        <a:lstStyle/>
        <a:p>
          <a:endParaRPr lang="zh-CN" altLang="en-US"/>
        </a:p>
      </dgm:t>
    </dgm:pt>
    <dgm:pt modelId="{A49CA12B-EE75-443F-A73F-B7CF8FE6536C}" type="sibTrans" cxnId="{DC770DF9-2AF9-4107-A5B9-9F2CA4A3D995}">
      <dgm:prSet/>
      <dgm:spPr/>
      <dgm:t>
        <a:bodyPr/>
        <a:lstStyle/>
        <a:p>
          <a:endParaRPr lang="zh-CN" altLang="en-US"/>
        </a:p>
      </dgm:t>
    </dgm:pt>
    <dgm:pt modelId="{E525EEDF-C1D4-4F58-81E8-C313D08E6D3E}" type="pres">
      <dgm:prSet presAssocID="{988AF12A-AE35-4DEB-92FE-D43F48D17C5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546E49-9567-43C4-85D3-3A2489E91678}" type="pres">
      <dgm:prSet presAssocID="{691C87E7-D237-4F79-82CD-9F391D6D6648}" presName="composite" presStyleCnt="0"/>
      <dgm:spPr/>
    </dgm:pt>
    <dgm:pt modelId="{AAFF7576-C640-444C-9BF3-4C515DD23346}" type="pres">
      <dgm:prSet presAssocID="{691C87E7-D237-4F79-82CD-9F391D6D6648}" presName="rect1" presStyleLbl="trAlignAcc1" presStyleIdx="0" presStyleCnt="1" custScaleX="92354" custScaleY="1265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B4A90E-18A7-4624-AD0C-E53AF02A2A6B}" type="pres">
      <dgm:prSet presAssocID="{691C87E7-D237-4F79-82CD-9F391D6D6648}" presName="rect2" presStyleLbl="fgImgPlace1" presStyleIdx="0" presStyleCnt="1" custScaleX="119984" custLinFactNeighborX="-4911" custLinFactNeighborY="1188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</dgm:pt>
  </dgm:ptLst>
  <dgm:cxnLst>
    <dgm:cxn modelId="{E511EF69-C06F-4DCB-8304-598ECDCECD2F}" type="presOf" srcId="{691C87E7-D237-4F79-82CD-9F391D6D6648}" destId="{AAFF7576-C640-444C-9BF3-4C515DD23346}" srcOrd="0" destOrd="0" presId="urn:microsoft.com/office/officeart/2008/layout/PictureStrips"/>
    <dgm:cxn modelId="{DC770DF9-2AF9-4107-A5B9-9F2CA4A3D995}" srcId="{988AF12A-AE35-4DEB-92FE-D43F48D17C51}" destId="{691C87E7-D237-4F79-82CD-9F391D6D6648}" srcOrd="0" destOrd="0" parTransId="{DDFE76D8-79B4-4DCF-9F05-03A669FD4548}" sibTransId="{A49CA12B-EE75-443F-A73F-B7CF8FE6536C}"/>
    <dgm:cxn modelId="{E2DC45DF-8E5E-48D7-AA0E-BBFC5D452E55}" type="presOf" srcId="{988AF12A-AE35-4DEB-92FE-D43F48D17C51}" destId="{E525EEDF-C1D4-4F58-81E8-C313D08E6D3E}" srcOrd="0" destOrd="0" presId="urn:microsoft.com/office/officeart/2008/layout/PictureStrips"/>
    <dgm:cxn modelId="{0FC4E242-BECF-4847-8A50-CCEC67DC4C1B}" type="presParOf" srcId="{E525EEDF-C1D4-4F58-81E8-C313D08E6D3E}" destId="{46546E49-9567-43C4-85D3-3A2489E91678}" srcOrd="0" destOrd="0" presId="urn:microsoft.com/office/officeart/2008/layout/PictureStrips"/>
    <dgm:cxn modelId="{C1320834-4291-4463-863F-581F9DF0700B}" type="presParOf" srcId="{46546E49-9567-43C4-85D3-3A2489E91678}" destId="{AAFF7576-C640-444C-9BF3-4C515DD23346}" srcOrd="0" destOrd="0" presId="urn:microsoft.com/office/officeart/2008/layout/PictureStrips"/>
    <dgm:cxn modelId="{025DBE06-A9B8-41D7-8FD5-3A0483C83E05}" type="presParOf" srcId="{46546E49-9567-43C4-85D3-3A2489E91678}" destId="{31B4A90E-18A7-4624-AD0C-E53AF02A2A6B}" srcOrd="1" destOrd="0" presId="urn:microsoft.com/office/officeart/2008/layout/PictureStrip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091FA-EA67-49EA-B9BF-372546BDD1BB}">
      <dsp:nvSpPr>
        <dsp:cNvPr id="0" name=""/>
        <dsp:cNvSpPr/>
      </dsp:nvSpPr>
      <dsp:spPr>
        <a:xfrm>
          <a:off x="2573" y="504"/>
          <a:ext cx="3803244" cy="2620435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3F50-988B-49C3-9992-2BB1E2D7E549}">
      <dsp:nvSpPr>
        <dsp:cNvPr id="0" name=""/>
        <dsp:cNvSpPr/>
      </dsp:nvSpPr>
      <dsp:spPr>
        <a:xfrm>
          <a:off x="2573" y="2620939"/>
          <a:ext cx="3803244" cy="1411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梁山伯与祝英台</a:t>
          </a:r>
          <a:endParaRPr lang="zh-CN" altLang="en-US" sz="2400" kern="1200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2573" y="2620939"/>
        <a:ext cx="3803244" cy="1411003"/>
      </dsp:txXfrm>
    </dsp:sp>
    <dsp:sp modelId="{34CF5E10-3D41-44F1-874B-F23686AF0925}">
      <dsp:nvSpPr>
        <dsp:cNvPr id="0" name=""/>
        <dsp:cNvSpPr/>
      </dsp:nvSpPr>
      <dsp:spPr>
        <a:xfrm>
          <a:off x="4186302" y="504"/>
          <a:ext cx="3803244" cy="2620435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C94BB-9C37-4305-8CEF-3A869D99FE17}">
      <dsp:nvSpPr>
        <dsp:cNvPr id="0" name=""/>
        <dsp:cNvSpPr/>
      </dsp:nvSpPr>
      <dsp:spPr>
        <a:xfrm>
          <a:off x="4186302" y="2620939"/>
          <a:ext cx="3803244" cy="1411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永恒的爱</a:t>
          </a:r>
          <a:endParaRPr lang="zh-CN" altLang="en-US" sz="2400" kern="1200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4186302" y="2620939"/>
        <a:ext cx="3803244" cy="14110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AA22B-438E-411F-9FFA-F9C87DE64379}">
      <dsp:nvSpPr>
        <dsp:cNvPr id="0" name=""/>
        <dsp:cNvSpPr/>
      </dsp:nvSpPr>
      <dsp:spPr>
        <a:xfrm>
          <a:off x="3875361" y="685"/>
          <a:ext cx="1260620" cy="126062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dirty="0" smtClean="0"/>
            <a:t>尊老爱幼</a:t>
          </a:r>
          <a:endParaRPr lang="zh-CN" sz="2700" kern="1200" dirty="0"/>
        </a:p>
      </dsp:txBody>
      <dsp:txXfrm>
        <a:off x="4059975" y="185299"/>
        <a:ext cx="891392" cy="891392"/>
      </dsp:txXfrm>
    </dsp:sp>
    <dsp:sp modelId="{23D1E648-5D43-4078-921E-F9663ACE9FE1}">
      <dsp:nvSpPr>
        <dsp:cNvPr id="0" name=""/>
        <dsp:cNvSpPr/>
      </dsp:nvSpPr>
      <dsp:spPr>
        <a:xfrm rot="2160000">
          <a:off x="5096465" y="969730"/>
          <a:ext cx="336465" cy="4254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5106104" y="1025157"/>
        <a:ext cx="235526" cy="255275"/>
      </dsp:txXfrm>
    </dsp:sp>
    <dsp:sp modelId="{5F086D06-7EA5-4E3F-B1B6-24D971BFD6C5}">
      <dsp:nvSpPr>
        <dsp:cNvPr id="0" name=""/>
        <dsp:cNvSpPr/>
      </dsp:nvSpPr>
      <dsp:spPr>
        <a:xfrm>
          <a:off x="5408821" y="1114808"/>
          <a:ext cx="1260620" cy="1260620"/>
        </a:xfrm>
        <a:prstGeom prst="ellipse">
          <a:avLst/>
        </a:prstGeom>
        <a:gradFill rotWithShape="0">
          <a:gsLst>
            <a:gs pos="0">
              <a:schemeClr val="accent2">
                <a:hueOff val="1979999"/>
                <a:satOff val="-7965"/>
                <a:lumOff val="6961"/>
                <a:alphaOff val="0"/>
                <a:shade val="51000"/>
                <a:satMod val="130000"/>
              </a:schemeClr>
            </a:gs>
            <a:gs pos="80000">
              <a:schemeClr val="accent2">
                <a:hueOff val="1979999"/>
                <a:satOff val="-7965"/>
                <a:lumOff val="6961"/>
                <a:alphaOff val="0"/>
                <a:shade val="93000"/>
                <a:satMod val="130000"/>
              </a:schemeClr>
            </a:gs>
            <a:gs pos="100000">
              <a:schemeClr val="accent2">
                <a:hueOff val="1979999"/>
                <a:satOff val="-7965"/>
                <a:lumOff val="69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男女平等</a:t>
          </a:r>
          <a:endParaRPr lang="zh-CN" sz="2700" kern="1200"/>
        </a:p>
      </dsp:txBody>
      <dsp:txXfrm>
        <a:off x="5593435" y="1299422"/>
        <a:ext cx="891392" cy="891392"/>
      </dsp:txXfrm>
    </dsp:sp>
    <dsp:sp modelId="{6EA26460-254E-47D7-8EA9-00C074FB5E4D}">
      <dsp:nvSpPr>
        <dsp:cNvPr id="0" name=""/>
        <dsp:cNvSpPr/>
      </dsp:nvSpPr>
      <dsp:spPr>
        <a:xfrm rot="6480000">
          <a:off x="5580976" y="2424677"/>
          <a:ext cx="336465" cy="4254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1979999"/>
                <a:satOff val="-7965"/>
                <a:lumOff val="6961"/>
                <a:alphaOff val="0"/>
                <a:shade val="51000"/>
                <a:satMod val="130000"/>
              </a:schemeClr>
            </a:gs>
            <a:gs pos="80000">
              <a:schemeClr val="accent2">
                <a:hueOff val="1979999"/>
                <a:satOff val="-7965"/>
                <a:lumOff val="6961"/>
                <a:alphaOff val="0"/>
                <a:shade val="93000"/>
                <a:satMod val="130000"/>
              </a:schemeClr>
            </a:gs>
            <a:gs pos="100000">
              <a:schemeClr val="accent2">
                <a:hueOff val="1979999"/>
                <a:satOff val="-7965"/>
                <a:lumOff val="69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5647041" y="2461770"/>
        <a:ext cx="235526" cy="255275"/>
      </dsp:txXfrm>
    </dsp:sp>
    <dsp:sp modelId="{FB186626-6FF9-48EB-BA11-3938F2EC4487}">
      <dsp:nvSpPr>
        <dsp:cNvPr id="0" name=""/>
        <dsp:cNvSpPr/>
      </dsp:nvSpPr>
      <dsp:spPr>
        <a:xfrm>
          <a:off x="4823092" y="2917498"/>
          <a:ext cx="1260620" cy="1260620"/>
        </a:xfrm>
        <a:prstGeom prst="ellipse">
          <a:avLst/>
        </a:prstGeom>
        <a:gradFill rotWithShape="0">
          <a:gsLst>
            <a:gs pos="0">
              <a:schemeClr val="accent2">
                <a:hueOff val="3959997"/>
                <a:satOff val="-15929"/>
                <a:lumOff val="13921"/>
                <a:alphaOff val="0"/>
                <a:shade val="51000"/>
                <a:satMod val="130000"/>
              </a:schemeClr>
            </a:gs>
            <a:gs pos="80000">
              <a:schemeClr val="accent2">
                <a:hueOff val="3959997"/>
                <a:satOff val="-15929"/>
                <a:lumOff val="13921"/>
                <a:alphaOff val="0"/>
                <a:shade val="93000"/>
                <a:satMod val="130000"/>
              </a:schemeClr>
            </a:gs>
            <a:gs pos="100000">
              <a:schemeClr val="accent2">
                <a:hueOff val="3959997"/>
                <a:satOff val="-15929"/>
                <a:lumOff val="139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夫妻和睦</a:t>
          </a:r>
          <a:endParaRPr lang="zh-CN" sz="2700" kern="1200"/>
        </a:p>
      </dsp:txBody>
      <dsp:txXfrm>
        <a:off x="5007706" y="3102112"/>
        <a:ext cx="891392" cy="891392"/>
      </dsp:txXfrm>
    </dsp:sp>
    <dsp:sp modelId="{70E3834D-20AB-40E9-85ED-25A14B756186}">
      <dsp:nvSpPr>
        <dsp:cNvPr id="0" name=""/>
        <dsp:cNvSpPr/>
      </dsp:nvSpPr>
      <dsp:spPr>
        <a:xfrm rot="10800000">
          <a:off x="4346961" y="3335079"/>
          <a:ext cx="336465" cy="4254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3959997"/>
                <a:satOff val="-15929"/>
                <a:lumOff val="13921"/>
                <a:alphaOff val="0"/>
                <a:shade val="51000"/>
                <a:satMod val="130000"/>
              </a:schemeClr>
            </a:gs>
            <a:gs pos="80000">
              <a:schemeClr val="accent2">
                <a:hueOff val="3959997"/>
                <a:satOff val="-15929"/>
                <a:lumOff val="13921"/>
                <a:alphaOff val="0"/>
                <a:shade val="93000"/>
                <a:satMod val="130000"/>
              </a:schemeClr>
            </a:gs>
            <a:gs pos="100000">
              <a:schemeClr val="accent2">
                <a:hueOff val="3959997"/>
                <a:satOff val="-15929"/>
                <a:lumOff val="1392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4447900" y="3420171"/>
        <a:ext cx="235526" cy="255275"/>
      </dsp:txXfrm>
    </dsp:sp>
    <dsp:sp modelId="{6BC0AB9A-0B18-4A7C-8C66-DA4FCEEF3C76}">
      <dsp:nvSpPr>
        <dsp:cNvPr id="0" name=""/>
        <dsp:cNvSpPr/>
      </dsp:nvSpPr>
      <dsp:spPr>
        <a:xfrm>
          <a:off x="2927631" y="2917498"/>
          <a:ext cx="1260620" cy="1260620"/>
        </a:xfrm>
        <a:prstGeom prst="ellipse">
          <a:avLst/>
        </a:prstGeom>
        <a:gradFill rotWithShape="0">
          <a:gsLst>
            <a:gs pos="0">
              <a:schemeClr val="accent2">
                <a:hueOff val="5939996"/>
                <a:satOff val="-23894"/>
                <a:lumOff val="20882"/>
                <a:alphaOff val="0"/>
                <a:shade val="51000"/>
                <a:satMod val="130000"/>
              </a:schemeClr>
            </a:gs>
            <a:gs pos="80000">
              <a:schemeClr val="accent2">
                <a:hueOff val="5939996"/>
                <a:satOff val="-23894"/>
                <a:lumOff val="20882"/>
                <a:alphaOff val="0"/>
                <a:shade val="93000"/>
                <a:satMod val="130000"/>
              </a:schemeClr>
            </a:gs>
            <a:gs pos="100000">
              <a:schemeClr val="accent2">
                <a:hueOff val="5939996"/>
                <a:satOff val="-23894"/>
                <a:lumOff val="2088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勤俭持家</a:t>
          </a:r>
          <a:endParaRPr lang="zh-CN" sz="2700" kern="1200"/>
        </a:p>
      </dsp:txBody>
      <dsp:txXfrm>
        <a:off x="3112245" y="3102112"/>
        <a:ext cx="891392" cy="891392"/>
      </dsp:txXfrm>
    </dsp:sp>
    <dsp:sp modelId="{9682908C-D3CD-4C65-8BF6-98C811EF9F33}">
      <dsp:nvSpPr>
        <dsp:cNvPr id="0" name=""/>
        <dsp:cNvSpPr/>
      </dsp:nvSpPr>
      <dsp:spPr>
        <a:xfrm rot="15120000">
          <a:off x="3099786" y="2442790"/>
          <a:ext cx="336465" cy="4254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5939996"/>
                <a:satOff val="-23894"/>
                <a:lumOff val="20882"/>
                <a:alphaOff val="0"/>
                <a:shade val="51000"/>
                <a:satMod val="130000"/>
              </a:schemeClr>
            </a:gs>
            <a:gs pos="80000">
              <a:schemeClr val="accent2">
                <a:hueOff val="5939996"/>
                <a:satOff val="-23894"/>
                <a:lumOff val="20882"/>
                <a:alphaOff val="0"/>
                <a:shade val="93000"/>
                <a:satMod val="130000"/>
              </a:schemeClr>
            </a:gs>
            <a:gs pos="100000">
              <a:schemeClr val="accent2">
                <a:hueOff val="5939996"/>
                <a:satOff val="-23894"/>
                <a:lumOff val="2088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10800000">
        <a:off x="3165851" y="2575881"/>
        <a:ext cx="235526" cy="255275"/>
      </dsp:txXfrm>
    </dsp:sp>
    <dsp:sp modelId="{6BBCB8FB-051F-4C9C-A9DC-B8A7F62E6BD6}">
      <dsp:nvSpPr>
        <dsp:cNvPr id="0" name=""/>
        <dsp:cNvSpPr/>
      </dsp:nvSpPr>
      <dsp:spPr>
        <a:xfrm>
          <a:off x="2341902" y="1114808"/>
          <a:ext cx="1260620" cy="1260620"/>
        </a:xfrm>
        <a:prstGeom prst="ellipse">
          <a:avLst/>
        </a:prstGeom>
        <a:gradFill rotWithShape="0">
          <a:gsLst>
            <a:gs pos="0">
              <a:schemeClr val="accent2">
                <a:hueOff val="7919995"/>
                <a:satOff val="-31859"/>
                <a:lumOff val="27843"/>
                <a:alphaOff val="0"/>
                <a:shade val="51000"/>
                <a:satMod val="130000"/>
              </a:schemeClr>
            </a:gs>
            <a:gs pos="80000">
              <a:schemeClr val="accent2">
                <a:hueOff val="7919995"/>
                <a:satOff val="-31859"/>
                <a:lumOff val="27843"/>
                <a:alphaOff val="0"/>
                <a:shade val="93000"/>
                <a:satMod val="130000"/>
              </a:schemeClr>
            </a:gs>
            <a:gs pos="100000">
              <a:schemeClr val="accent2">
                <a:hueOff val="7919995"/>
                <a:satOff val="-31859"/>
                <a:lumOff val="278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邻里团结</a:t>
          </a:r>
          <a:endParaRPr lang="zh-CN" sz="2700" kern="1200"/>
        </a:p>
      </dsp:txBody>
      <dsp:txXfrm>
        <a:off x="2526516" y="1299422"/>
        <a:ext cx="891392" cy="891392"/>
      </dsp:txXfrm>
    </dsp:sp>
    <dsp:sp modelId="{E33CA8F5-2B64-4DA2-BC5B-10EF81522717}">
      <dsp:nvSpPr>
        <dsp:cNvPr id="0" name=""/>
        <dsp:cNvSpPr/>
      </dsp:nvSpPr>
      <dsp:spPr>
        <a:xfrm rot="19440000">
          <a:off x="3563005" y="980924"/>
          <a:ext cx="336465" cy="4254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7919995"/>
                <a:satOff val="-31859"/>
                <a:lumOff val="27843"/>
                <a:alphaOff val="0"/>
                <a:shade val="51000"/>
                <a:satMod val="130000"/>
              </a:schemeClr>
            </a:gs>
            <a:gs pos="80000">
              <a:schemeClr val="accent2">
                <a:hueOff val="7919995"/>
                <a:satOff val="-31859"/>
                <a:lumOff val="27843"/>
                <a:alphaOff val="0"/>
                <a:shade val="93000"/>
                <a:satMod val="130000"/>
              </a:schemeClr>
            </a:gs>
            <a:gs pos="100000">
              <a:schemeClr val="accent2">
                <a:hueOff val="7919995"/>
                <a:satOff val="-31859"/>
                <a:lumOff val="278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3572644" y="1095681"/>
        <a:ext cx="235526" cy="2552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41C1E-7BB4-4040-9CB4-291F89D8C623}">
      <dsp:nvSpPr>
        <dsp:cNvPr id="0" name=""/>
        <dsp:cNvSpPr/>
      </dsp:nvSpPr>
      <dsp:spPr>
        <a:xfrm>
          <a:off x="445678" y="720077"/>
          <a:ext cx="6421055" cy="3467497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2FD1D4-6C6F-494B-860B-ADC3FC1DC085}">
      <dsp:nvSpPr>
        <dsp:cNvPr id="0" name=""/>
        <dsp:cNvSpPr/>
      </dsp:nvSpPr>
      <dsp:spPr>
        <a:xfrm>
          <a:off x="700482" y="956412"/>
          <a:ext cx="6366588" cy="3430316"/>
        </a:xfrm>
        <a:prstGeom prst="rect">
          <a:avLst/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7FEBA-216C-4DED-BFBD-FA670A8A90FE}">
      <dsp:nvSpPr>
        <dsp:cNvPr id="0" name=""/>
        <dsp:cNvSpPr/>
      </dsp:nvSpPr>
      <dsp:spPr>
        <a:xfrm>
          <a:off x="545540" y="88433"/>
          <a:ext cx="6196972" cy="564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tx1"/>
              </a:solidFill>
              <a:latin typeface="Arial" pitchFamily="34" charset="0"/>
              <a:ea typeface="黑体" pitchFamily="49" charset="-122"/>
            </a:rPr>
            <a:t>二十四孝</a:t>
          </a:r>
          <a:endParaRPr lang="zh-CN" altLang="en-US" sz="2800" b="0" kern="1200" dirty="0">
            <a:solidFill>
              <a:schemeClr val="tx1"/>
            </a:solidFill>
          </a:endParaRPr>
        </a:p>
      </dsp:txBody>
      <dsp:txXfrm>
        <a:off x="545540" y="88433"/>
        <a:ext cx="6196972" cy="56408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41C1E-7BB4-4040-9CB4-291F89D8C623}">
      <dsp:nvSpPr>
        <dsp:cNvPr id="0" name=""/>
        <dsp:cNvSpPr/>
      </dsp:nvSpPr>
      <dsp:spPr>
        <a:xfrm>
          <a:off x="174476" y="668528"/>
          <a:ext cx="6965768" cy="371490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2FD1D4-6C6F-494B-860B-ADC3FC1DC085}">
      <dsp:nvSpPr>
        <dsp:cNvPr id="0" name=""/>
        <dsp:cNvSpPr/>
      </dsp:nvSpPr>
      <dsp:spPr>
        <a:xfrm>
          <a:off x="431591" y="906198"/>
          <a:ext cx="6906682" cy="3675068"/>
        </a:xfrm>
        <a:prstGeom prst="rect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7FEBA-216C-4DED-BFBD-FA670A8A90FE}">
      <dsp:nvSpPr>
        <dsp:cNvPr id="0" name=""/>
        <dsp:cNvSpPr/>
      </dsp:nvSpPr>
      <dsp:spPr>
        <a:xfrm>
          <a:off x="546695" y="27245"/>
          <a:ext cx="6196972" cy="564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smtClean="0"/>
            <a:t>家庭美德“孝”为先</a:t>
          </a:r>
          <a:endParaRPr lang="zh-CN" altLang="en-US" sz="2800" b="0" kern="1200" dirty="0" smtClean="0"/>
        </a:p>
      </dsp:txBody>
      <dsp:txXfrm>
        <a:off x="546695" y="27245"/>
        <a:ext cx="6196972" cy="56408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41C1E-7BB4-4040-9CB4-291F89D8C623}">
      <dsp:nvSpPr>
        <dsp:cNvPr id="0" name=""/>
        <dsp:cNvSpPr/>
      </dsp:nvSpPr>
      <dsp:spPr>
        <a:xfrm>
          <a:off x="174476" y="668528"/>
          <a:ext cx="6965768" cy="371490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2FD1D4-6C6F-494B-860B-ADC3FC1DC085}">
      <dsp:nvSpPr>
        <dsp:cNvPr id="0" name=""/>
        <dsp:cNvSpPr/>
      </dsp:nvSpPr>
      <dsp:spPr>
        <a:xfrm>
          <a:off x="431591" y="906198"/>
          <a:ext cx="6906682" cy="3675068"/>
        </a:xfrm>
        <a:prstGeom prst="rect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7FEBA-216C-4DED-BFBD-FA670A8A90FE}">
      <dsp:nvSpPr>
        <dsp:cNvPr id="0" name=""/>
        <dsp:cNvSpPr/>
      </dsp:nvSpPr>
      <dsp:spPr>
        <a:xfrm>
          <a:off x="546695" y="27245"/>
          <a:ext cx="6196972" cy="564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smtClean="0"/>
            <a:t>爱幼勿忘老</a:t>
          </a:r>
          <a:endParaRPr lang="zh-CN" altLang="en-US" sz="2800" b="0" kern="1200" dirty="0"/>
        </a:p>
      </dsp:txBody>
      <dsp:txXfrm>
        <a:off x="546695" y="27245"/>
        <a:ext cx="6196972" cy="5640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2DA56-74E8-469E-A776-CCACE8F21AB3}">
      <dsp:nvSpPr>
        <dsp:cNvPr id="0" name=""/>
        <dsp:cNvSpPr/>
      </dsp:nvSpPr>
      <dsp:spPr>
        <a:xfrm>
          <a:off x="0" y="409589"/>
          <a:ext cx="7705351" cy="202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021" tIns="479044" rIns="598021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300" kern="1200" dirty="0" smtClean="0"/>
            <a:t>是指在家庭生活的各个方面，女子和男子人格独立、地位平等，享有同等的权力，负有同等的义务。要摒弃“重男轻女”的传统思想，使家庭中的男女享有教育、就业及财产等方面的同等权利。 </a:t>
          </a:r>
          <a:endParaRPr lang="zh-CN" sz="2300" kern="1200" dirty="0"/>
        </a:p>
      </dsp:txBody>
      <dsp:txXfrm>
        <a:off x="0" y="409589"/>
        <a:ext cx="7705351" cy="2028600"/>
      </dsp:txXfrm>
    </dsp:sp>
    <dsp:sp modelId="{304F7D25-1BD3-4635-93F2-8F1419A51D0D}">
      <dsp:nvSpPr>
        <dsp:cNvPr id="0" name=""/>
        <dsp:cNvSpPr/>
      </dsp:nvSpPr>
      <dsp:spPr>
        <a:xfrm>
          <a:off x="385267" y="70109"/>
          <a:ext cx="5393745" cy="6789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871" tIns="0" rIns="203871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smtClean="0"/>
            <a:t>男女平等</a:t>
          </a:r>
          <a:endParaRPr lang="zh-CN" altLang="en-US" sz="2800" b="0" kern="1200" dirty="0"/>
        </a:p>
      </dsp:txBody>
      <dsp:txXfrm>
        <a:off x="418411" y="103253"/>
        <a:ext cx="5327457" cy="6126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FC22C-E4B8-4584-A691-7A6AE07B260D}">
      <dsp:nvSpPr>
        <dsp:cNvPr id="0" name=""/>
        <dsp:cNvSpPr/>
      </dsp:nvSpPr>
      <dsp:spPr>
        <a:xfrm>
          <a:off x="1053723" y="107845"/>
          <a:ext cx="4147653" cy="419470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11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+mn-ea"/>
              <a:ea typeface="+mn-ea"/>
            </a:rPr>
            <a:t>    夫妻是家庭关系的核心，夫妻和睦是家庭幸福的重要前提和保证。夫妻关系应以平等互爱为基础。夫妻之间不存在谁侍候谁、谁主宰谁的问题，“大男子主义”、“妻管严”等倾向，都是要不得的。 </a:t>
          </a:r>
          <a:endParaRPr lang="zh-CN" altLang="en-US" sz="20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1661133" y="722145"/>
        <a:ext cx="2932833" cy="2966103"/>
      </dsp:txXfrm>
    </dsp:sp>
    <dsp:sp modelId="{53E15FD6-E1C8-4BB2-93A3-BCE7357836BE}">
      <dsp:nvSpPr>
        <dsp:cNvPr id="0" name=""/>
        <dsp:cNvSpPr/>
      </dsp:nvSpPr>
      <dsp:spPr>
        <a:xfrm>
          <a:off x="599695" y="1008113"/>
          <a:ext cx="398985" cy="3989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2ABB5-6F51-44EC-BC02-558FE61E2408}">
      <dsp:nvSpPr>
        <dsp:cNvPr id="0" name=""/>
        <dsp:cNvSpPr/>
      </dsp:nvSpPr>
      <dsp:spPr>
        <a:xfrm>
          <a:off x="455678" y="2808312"/>
          <a:ext cx="718245" cy="718939"/>
        </a:xfrm>
        <a:prstGeom prst="ellipse">
          <a:avLst/>
        </a:prstGeom>
        <a:solidFill>
          <a:schemeClr val="accent4">
            <a:hueOff val="-447057"/>
            <a:satOff val="-5520"/>
            <a:lumOff val="-27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91790-5288-423D-84F4-153450EF4B56}">
      <dsp:nvSpPr>
        <dsp:cNvPr id="0" name=""/>
        <dsp:cNvSpPr/>
      </dsp:nvSpPr>
      <dsp:spPr>
        <a:xfrm>
          <a:off x="5076720" y="1790240"/>
          <a:ext cx="288897" cy="289175"/>
        </a:xfrm>
        <a:prstGeom prst="ellipse">
          <a:avLst/>
        </a:prstGeom>
        <a:solidFill>
          <a:schemeClr val="accent4">
            <a:hueOff val="-894114"/>
            <a:satOff val="-11039"/>
            <a:lumOff val="-54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F02B9-77F0-4E46-B7D1-CEDA5F0F11F6}">
      <dsp:nvSpPr>
        <dsp:cNvPr id="0" name=""/>
        <dsp:cNvSpPr/>
      </dsp:nvSpPr>
      <dsp:spPr>
        <a:xfrm>
          <a:off x="3694283" y="3962829"/>
          <a:ext cx="398985" cy="398978"/>
        </a:xfrm>
        <a:prstGeom prst="ellipse">
          <a:avLst/>
        </a:prstGeom>
        <a:solidFill>
          <a:schemeClr val="accent4">
            <a:hueOff val="-1341170"/>
            <a:satOff val="-16558"/>
            <a:lumOff val="-8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02628-F703-4107-AE39-567B0D532D29}">
      <dsp:nvSpPr>
        <dsp:cNvPr id="0" name=""/>
        <dsp:cNvSpPr/>
      </dsp:nvSpPr>
      <dsp:spPr>
        <a:xfrm>
          <a:off x="193276" y="2087087"/>
          <a:ext cx="288897" cy="289175"/>
        </a:xfrm>
        <a:prstGeom prst="ellipse">
          <a:avLst/>
        </a:prstGeom>
        <a:solidFill>
          <a:schemeClr val="accent4">
            <a:hueOff val="-1788227"/>
            <a:satOff val="-22078"/>
            <a:lumOff val="-108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490CE-91FE-4857-98B3-8A87B3666C38}">
      <dsp:nvSpPr>
        <dsp:cNvPr id="0" name=""/>
        <dsp:cNvSpPr/>
      </dsp:nvSpPr>
      <dsp:spPr>
        <a:xfrm>
          <a:off x="1421828" y="2388365"/>
          <a:ext cx="288897" cy="289175"/>
        </a:xfrm>
        <a:prstGeom prst="ellipse">
          <a:avLst/>
        </a:prstGeom>
        <a:solidFill>
          <a:schemeClr val="accent4">
            <a:hueOff val="-2235284"/>
            <a:satOff val="-27597"/>
            <a:lumOff val="-135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5B1B5-F5BE-4C7C-B262-2B753546E0E9}">
      <dsp:nvSpPr>
        <dsp:cNvPr id="0" name=""/>
        <dsp:cNvSpPr/>
      </dsp:nvSpPr>
      <dsp:spPr>
        <a:xfrm>
          <a:off x="0" y="478055"/>
          <a:ext cx="1675260" cy="167472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100" kern="1200" dirty="0"/>
        </a:p>
      </dsp:txBody>
      <dsp:txXfrm>
        <a:off x="245336" y="723313"/>
        <a:ext cx="1184588" cy="1184208"/>
      </dsp:txXfrm>
    </dsp:sp>
    <dsp:sp modelId="{7F62D89F-DEC5-4D08-95FE-9E3ADFF333C4}">
      <dsp:nvSpPr>
        <dsp:cNvPr id="0" name=""/>
        <dsp:cNvSpPr/>
      </dsp:nvSpPr>
      <dsp:spPr>
        <a:xfrm>
          <a:off x="3800744" y="32463"/>
          <a:ext cx="398985" cy="398978"/>
        </a:xfrm>
        <a:prstGeom prst="ellipse">
          <a:avLst/>
        </a:prstGeom>
        <a:solidFill>
          <a:schemeClr val="accent4">
            <a:hueOff val="-3129397"/>
            <a:satOff val="-38636"/>
            <a:lumOff val="-189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81E29-4B9A-43A2-95E1-6DCFA2D88271}">
      <dsp:nvSpPr>
        <dsp:cNvPr id="0" name=""/>
        <dsp:cNvSpPr/>
      </dsp:nvSpPr>
      <dsp:spPr>
        <a:xfrm>
          <a:off x="1319775" y="3671225"/>
          <a:ext cx="721242" cy="72126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80E1C-C687-43F3-9161-8807E0901341}">
      <dsp:nvSpPr>
        <dsp:cNvPr id="0" name=""/>
        <dsp:cNvSpPr/>
      </dsp:nvSpPr>
      <dsp:spPr>
        <a:xfrm>
          <a:off x="5213496" y="295747"/>
          <a:ext cx="1458498" cy="1458032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/>
        </a:p>
      </dsp:txBody>
      <dsp:txXfrm>
        <a:off x="5427088" y="509271"/>
        <a:ext cx="1031314" cy="1030984"/>
      </dsp:txXfrm>
    </dsp:sp>
    <dsp:sp modelId="{DCF21C4B-25F0-4AAC-84C1-359D5976AAA5}">
      <dsp:nvSpPr>
        <dsp:cNvPr id="0" name=""/>
        <dsp:cNvSpPr/>
      </dsp:nvSpPr>
      <dsp:spPr>
        <a:xfrm>
          <a:off x="4610584" y="1210413"/>
          <a:ext cx="398985" cy="398978"/>
        </a:xfrm>
        <a:prstGeom prst="ellipse">
          <a:avLst/>
        </a:prstGeom>
        <a:solidFill>
          <a:schemeClr val="accent4">
            <a:hueOff val="-4470567"/>
            <a:satOff val="-55195"/>
            <a:lumOff val="-271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BD12A-1913-4CB9-A4E2-95AA7657D75C}">
      <dsp:nvSpPr>
        <dsp:cNvPr id="0" name=""/>
        <dsp:cNvSpPr/>
      </dsp:nvSpPr>
      <dsp:spPr>
        <a:xfrm>
          <a:off x="0" y="3725621"/>
          <a:ext cx="288897" cy="289175"/>
        </a:xfrm>
        <a:prstGeom prst="ellipse">
          <a:avLst/>
        </a:prstGeom>
        <a:solidFill>
          <a:schemeClr val="accent4">
            <a:hueOff val="-4917624"/>
            <a:satOff val="-60715"/>
            <a:lumOff val="-298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303CF-2746-4CEA-B78D-EDF16F8D3BEA}">
      <dsp:nvSpPr>
        <dsp:cNvPr id="0" name=""/>
        <dsp:cNvSpPr/>
      </dsp:nvSpPr>
      <dsp:spPr>
        <a:xfrm>
          <a:off x="6230264" y="1504900"/>
          <a:ext cx="288897" cy="289175"/>
        </a:xfrm>
        <a:prstGeom prst="ellipse">
          <a:avLst/>
        </a:prstGeom>
        <a:solidFill>
          <a:schemeClr val="accent4">
            <a:hueOff val="-5364681"/>
            <a:satOff val="-66234"/>
            <a:lumOff val="-325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41C1E-7BB4-4040-9CB4-291F89D8C623}">
      <dsp:nvSpPr>
        <dsp:cNvPr id="0" name=""/>
        <dsp:cNvSpPr/>
      </dsp:nvSpPr>
      <dsp:spPr>
        <a:xfrm>
          <a:off x="174476" y="668528"/>
          <a:ext cx="6965768" cy="371490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2FD1D4-6C6F-494B-860B-ADC3FC1DC085}">
      <dsp:nvSpPr>
        <dsp:cNvPr id="0" name=""/>
        <dsp:cNvSpPr/>
      </dsp:nvSpPr>
      <dsp:spPr>
        <a:xfrm>
          <a:off x="431591" y="906198"/>
          <a:ext cx="6906682" cy="3675068"/>
        </a:xfrm>
        <a:prstGeom prst="rect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7FEBA-216C-4DED-BFBD-FA670A8A90FE}">
      <dsp:nvSpPr>
        <dsp:cNvPr id="0" name=""/>
        <dsp:cNvSpPr/>
      </dsp:nvSpPr>
      <dsp:spPr>
        <a:xfrm>
          <a:off x="546695" y="27245"/>
          <a:ext cx="6196972" cy="564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0" kern="1200" dirty="0"/>
        </a:p>
      </dsp:txBody>
      <dsp:txXfrm>
        <a:off x="546695" y="27245"/>
        <a:ext cx="6196972" cy="56408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41C1E-7BB4-4040-9CB4-291F89D8C623}">
      <dsp:nvSpPr>
        <dsp:cNvPr id="0" name=""/>
        <dsp:cNvSpPr/>
      </dsp:nvSpPr>
      <dsp:spPr>
        <a:xfrm>
          <a:off x="448121" y="569890"/>
          <a:ext cx="6024530" cy="371862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2FD1D4-6C6F-494B-860B-ADC3FC1DC085}">
      <dsp:nvSpPr>
        <dsp:cNvPr id="0" name=""/>
        <dsp:cNvSpPr/>
      </dsp:nvSpPr>
      <dsp:spPr>
        <a:xfrm>
          <a:off x="694911" y="801520"/>
          <a:ext cx="5973427" cy="3678751"/>
        </a:xfrm>
        <a:prstGeom prst="rect">
          <a:avLst/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7FEBA-216C-4DED-BFBD-FA670A8A90FE}">
      <dsp:nvSpPr>
        <dsp:cNvPr id="0" name=""/>
        <dsp:cNvSpPr/>
      </dsp:nvSpPr>
      <dsp:spPr>
        <a:xfrm>
          <a:off x="436280" y="0"/>
          <a:ext cx="6024530" cy="5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树   藤</a:t>
          </a:r>
          <a:endParaRPr lang="zh-CN" altLang="en-US" sz="2800" kern="1200" dirty="0"/>
        </a:p>
      </dsp:txBody>
      <dsp:txXfrm>
        <a:off x="436280" y="0"/>
        <a:ext cx="6024530" cy="54838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4A038-9EC2-400F-A8D9-0F50C2DA0D2E}">
      <dsp:nvSpPr>
        <dsp:cNvPr id="0" name=""/>
        <dsp:cNvSpPr/>
      </dsp:nvSpPr>
      <dsp:spPr>
        <a:xfrm>
          <a:off x="0" y="317603"/>
          <a:ext cx="7104620" cy="176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397" tIns="416560" rIns="55139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是以家庭成员的全面发展为基础，家庭成员之间、家庭与社会之间、家庭与自然之间相互和睦的家庭模式；是民主平等、学习求知、创业致富、道德高尚、环保节约的家庭追求。 </a:t>
          </a:r>
          <a:endParaRPr lang="zh-CN" altLang="en-US" sz="2000" kern="1200" dirty="0"/>
        </a:p>
      </dsp:txBody>
      <dsp:txXfrm>
        <a:off x="0" y="317603"/>
        <a:ext cx="7104620" cy="1764000"/>
      </dsp:txXfrm>
    </dsp:sp>
    <dsp:sp modelId="{7A339BBE-F733-4F1B-90ED-735A6545508C}">
      <dsp:nvSpPr>
        <dsp:cNvPr id="0" name=""/>
        <dsp:cNvSpPr/>
      </dsp:nvSpPr>
      <dsp:spPr>
        <a:xfrm>
          <a:off x="362847" y="22403"/>
          <a:ext cx="6292583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7976" tIns="0" rIns="187976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和睦家庭</a:t>
          </a:r>
          <a:endParaRPr lang="zh-CN" altLang="en-US" sz="2800" kern="1200" dirty="0"/>
        </a:p>
      </dsp:txBody>
      <dsp:txXfrm>
        <a:off x="391668" y="51224"/>
        <a:ext cx="6234941" cy="53275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4A038-9EC2-400F-A8D9-0F50C2DA0D2E}">
      <dsp:nvSpPr>
        <dsp:cNvPr id="0" name=""/>
        <dsp:cNvSpPr/>
      </dsp:nvSpPr>
      <dsp:spPr>
        <a:xfrm>
          <a:off x="0" y="341898"/>
          <a:ext cx="7248636" cy="3257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575" tIns="458216" rIns="562575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dirty="0" smtClean="0"/>
            <a:t>良好的邻里关系对人们的生活、工作、学习等各方面都大有益处。我国劳动人民一贯重视邻里关系，民间流传着许多名言，如“邻里好，赛元宝”、“远亲不如近邻”等。“孟母三迁”的故事更是妇孺皆知。然而，近年来，人们发现，随着科学技术的飞速发展，特别是信息时代的到来，我们与世界各地人民的联系越来越近，相反，与自己对门而居的邻里关系似乎越来越远了。</a:t>
          </a:r>
          <a:endParaRPr lang="zh-CN" altLang="en-US" sz="2200" kern="1200" dirty="0"/>
        </a:p>
      </dsp:txBody>
      <dsp:txXfrm>
        <a:off x="0" y="341898"/>
        <a:ext cx="7248636" cy="3257099"/>
      </dsp:txXfrm>
    </dsp:sp>
    <dsp:sp modelId="{7A339BBE-F733-4F1B-90ED-735A6545508C}">
      <dsp:nvSpPr>
        <dsp:cNvPr id="0" name=""/>
        <dsp:cNvSpPr/>
      </dsp:nvSpPr>
      <dsp:spPr>
        <a:xfrm>
          <a:off x="370202" y="17178"/>
          <a:ext cx="6420138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1787" tIns="0" rIns="19178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和睦家庭</a:t>
          </a:r>
          <a:endParaRPr lang="zh-CN" altLang="en-US" sz="2800" kern="1200" dirty="0"/>
        </a:p>
      </dsp:txBody>
      <dsp:txXfrm>
        <a:off x="401905" y="48881"/>
        <a:ext cx="6356732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091FA-EA67-49EA-B9BF-372546BDD1BB}">
      <dsp:nvSpPr>
        <dsp:cNvPr id="0" name=""/>
        <dsp:cNvSpPr/>
      </dsp:nvSpPr>
      <dsp:spPr>
        <a:xfrm>
          <a:off x="2573" y="504"/>
          <a:ext cx="3803244" cy="2620435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3F50-988B-49C3-9992-2BB1E2D7E549}">
      <dsp:nvSpPr>
        <dsp:cNvPr id="0" name=""/>
        <dsp:cNvSpPr/>
      </dsp:nvSpPr>
      <dsp:spPr>
        <a:xfrm>
          <a:off x="2573" y="2620939"/>
          <a:ext cx="3803244" cy="1411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周恩来与邓颖超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2573" y="2620939"/>
        <a:ext cx="3803244" cy="1411003"/>
      </dsp:txXfrm>
    </dsp:sp>
    <dsp:sp modelId="{34CF5E10-3D41-44F1-874B-F23686AF0925}">
      <dsp:nvSpPr>
        <dsp:cNvPr id="0" name=""/>
        <dsp:cNvSpPr/>
      </dsp:nvSpPr>
      <dsp:spPr>
        <a:xfrm>
          <a:off x="4186302" y="504"/>
          <a:ext cx="3803244" cy="2620435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C94BB-9C37-4305-8CEF-3A869D99FE17}">
      <dsp:nvSpPr>
        <dsp:cNvPr id="0" name=""/>
        <dsp:cNvSpPr/>
      </dsp:nvSpPr>
      <dsp:spPr>
        <a:xfrm>
          <a:off x="4186302" y="2620939"/>
          <a:ext cx="3803244" cy="1411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rPr>
            <a:t>马克思与燕妮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>
            <a:solidFill>
              <a:schemeClr val="tx1"/>
            </a:solidFill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4186302" y="2620939"/>
        <a:ext cx="3803244" cy="141100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41C1E-7BB4-4040-9CB4-291F89D8C623}">
      <dsp:nvSpPr>
        <dsp:cNvPr id="0" name=""/>
        <dsp:cNvSpPr/>
      </dsp:nvSpPr>
      <dsp:spPr>
        <a:xfrm>
          <a:off x="174476" y="668528"/>
          <a:ext cx="6965768" cy="371490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2FD1D4-6C6F-494B-860B-ADC3FC1DC085}">
      <dsp:nvSpPr>
        <dsp:cNvPr id="0" name=""/>
        <dsp:cNvSpPr/>
      </dsp:nvSpPr>
      <dsp:spPr>
        <a:xfrm>
          <a:off x="431591" y="906198"/>
          <a:ext cx="6906682" cy="3675068"/>
        </a:xfrm>
        <a:prstGeom prst="rect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7FEBA-216C-4DED-BFBD-FA670A8A90FE}">
      <dsp:nvSpPr>
        <dsp:cNvPr id="0" name=""/>
        <dsp:cNvSpPr/>
      </dsp:nvSpPr>
      <dsp:spPr>
        <a:xfrm>
          <a:off x="546695" y="27245"/>
          <a:ext cx="6196972" cy="564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/>
            <a:t>家和万事兴</a:t>
          </a:r>
          <a:endParaRPr lang="zh-CN" altLang="en-US" sz="2800" b="0" kern="1200" dirty="0"/>
        </a:p>
      </dsp:txBody>
      <dsp:txXfrm>
        <a:off x="546695" y="27245"/>
        <a:ext cx="6196972" cy="564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720E1-0EE1-4861-840D-FFCB3988DBF8}">
      <dsp:nvSpPr>
        <dsp:cNvPr id="0" name=""/>
        <dsp:cNvSpPr/>
      </dsp:nvSpPr>
      <dsp:spPr>
        <a:xfrm>
          <a:off x="311043" y="852063"/>
          <a:ext cx="7465051" cy="2332828"/>
        </a:xfrm>
        <a:prstGeom prst="round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C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0103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    真正的爱情能够鼓舞人，唤醒他内心沉睡着的力量和潜藏着的才能。 </a:t>
          </a:r>
          <a:endParaRPr lang="en-US" altLang="zh-CN" sz="2400" b="0" kern="1200" dirty="0" smtClean="0">
            <a:effectLst/>
            <a:latin typeface="黑体" panose="02010609060101010101" pitchFamily="49" charset="-122"/>
            <a:ea typeface="黑体" panose="02010609060101010101" pitchFamily="49" charset="-122"/>
          </a:endParaRPr>
        </a:p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b="0" kern="12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——</a:t>
          </a:r>
          <a:r>
            <a:rPr lang="zh-CN" altLang="en-US" sz="2200" b="0" kern="12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薄迦丘</a:t>
          </a:r>
          <a:endParaRPr lang="zh-CN" altLang="en-US" sz="2200" b="0" kern="1200" dirty="0">
            <a:effectLst/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424922" y="965942"/>
        <a:ext cx="7237293" cy="2105070"/>
      </dsp:txXfrm>
    </dsp:sp>
    <dsp:sp modelId="{FA48CB89-1124-479A-8039-B358E2790A9A}">
      <dsp:nvSpPr>
        <dsp:cNvPr id="0" name=""/>
        <dsp:cNvSpPr/>
      </dsp:nvSpPr>
      <dsp:spPr>
        <a:xfrm>
          <a:off x="0" y="459643"/>
          <a:ext cx="1632979" cy="2449469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FFCC00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720E1-0EE1-4861-840D-FFCB3988DBF8}">
      <dsp:nvSpPr>
        <dsp:cNvPr id="0" name=""/>
        <dsp:cNvSpPr/>
      </dsp:nvSpPr>
      <dsp:spPr>
        <a:xfrm>
          <a:off x="317465" y="1023776"/>
          <a:ext cx="7527189" cy="2352246"/>
        </a:xfrm>
        <a:prstGeom prst="round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255" tIns="80010" rIns="80010" bIns="80010" numCol="1" spcCol="1270" anchor="ctr" anchorCtr="0">
          <a:noAutofit/>
        </a:bodyPr>
        <a:lstStyle/>
        <a:p>
          <a:pPr lvl="0" algn="just" defTabSz="933450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100" b="0" kern="12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   《</a:t>
          </a:r>
          <a:r>
            <a:rPr lang="zh-CN" altLang="en-US" sz="2100" b="0" kern="12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圣经</a:t>
          </a:r>
          <a:r>
            <a:rPr lang="en-US" altLang="en-US" sz="2100" b="0" kern="12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》</a:t>
          </a:r>
          <a:r>
            <a:rPr lang="zh-CN" altLang="en-US" sz="2100" b="0" kern="1200" dirty="0" smtClean="0">
              <a:effectLst/>
              <a:latin typeface="黑体" panose="02010609060101010101" pitchFamily="49" charset="-122"/>
              <a:ea typeface="黑体" panose="02010609060101010101" pitchFamily="49" charset="-122"/>
            </a:rPr>
            <a:t>中，神对男人和女人说：你们要共进早餐，但不要在同一碗中分享；你们共享欢乐，但不要在同一杯中啜饮。像一半琴上的两根铉，你们是分开的也是分不开的；像一座神殿的两根柱子，你们是独立的也是不能独立的。  </a:t>
          </a:r>
        </a:p>
      </dsp:txBody>
      <dsp:txXfrm>
        <a:off x="432292" y="1138603"/>
        <a:ext cx="7297535" cy="2122592"/>
      </dsp:txXfrm>
    </dsp:sp>
    <dsp:sp modelId="{FA48CB89-1124-479A-8039-B358E2790A9A}">
      <dsp:nvSpPr>
        <dsp:cNvPr id="0" name=""/>
        <dsp:cNvSpPr/>
      </dsp:nvSpPr>
      <dsp:spPr>
        <a:xfrm>
          <a:off x="3832" y="628090"/>
          <a:ext cx="1646572" cy="2469859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41C1E-7BB4-4040-9CB4-291F89D8C623}">
      <dsp:nvSpPr>
        <dsp:cNvPr id="0" name=""/>
        <dsp:cNvSpPr/>
      </dsp:nvSpPr>
      <dsp:spPr>
        <a:xfrm>
          <a:off x="448121" y="569890"/>
          <a:ext cx="6024530" cy="3718625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2FD1D4-6C6F-494B-860B-ADC3FC1DC085}">
      <dsp:nvSpPr>
        <dsp:cNvPr id="0" name=""/>
        <dsp:cNvSpPr/>
      </dsp:nvSpPr>
      <dsp:spPr>
        <a:xfrm>
          <a:off x="694911" y="801520"/>
          <a:ext cx="5973427" cy="3678751"/>
        </a:xfrm>
        <a:prstGeom prst="rect">
          <a:avLst/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7FEBA-216C-4DED-BFBD-FA670A8A90FE}">
      <dsp:nvSpPr>
        <dsp:cNvPr id="0" name=""/>
        <dsp:cNvSpPr/>
      </dsp:nvSpPr>
      <dsp:spPr>
        <a:xfrm>
          <a:off x="436280" y="0"/>
          <a:ext cx="6024530" cy="548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0" rIns="125730" bIns="41910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300" kern="1200"/>
        </a:p>
      </dsp:txBody>
      <dsp:txXfrm>
        <a:off x="436280" y="0"/>
        <a:ext cx="6024530" cy="5483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F7576-C640-444C-9BF3-4C515DD23346}">
      <dsp:nvSpPr>
        <dsp:cNvPr id="0" name=""/>
        <dsp:cNvSpPr/>
      </dsp:nvSpPr>
      <dsp:spPr>
        <a:xfrm>
          <a:off x="837794" y="355161"/>
          <a:ext cx="6633322" cy="28415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9933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029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 大学时代是人生美好的时光，如果与爱情在大学时代相逢，那就应该用心呵护，倍加珍惜。处理好恋爱中的各种关系，是对爱情的祝福，也是对自己的祝福，更是对未来的祝福。</a:t>
          </a:r>
        </a:p>
      </dsp:txBody>
      <dsp:txXfrm>
        <a:off x="837794" y="355161"/>
        <a:ext cx="6633322" cy="2841507"/>
      </dsp:txXfrm>
    </dsp:sp>
    <dsp:sp modelId="{31B4A90E-18A7-4624-AD0C-E53AF02A2A6B}">
      <dsp:nvSpPr>
        <dsp:cNvPr id="0" name=""/>
        <dsp:cNvSpPr/>
      </dsp:nvSpPr>
      <dsp:spPr>
        <a:xfrm>
          <a:off x="0" y="609494"/>
          <a:ext cx="2063120" cy="235675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3627F-01E9-43F0-B104-7BBCB678952E}">
      <dsp:nvSpPr>
        <dsp:cNvPr id="0" name=""/>
        <dsp:cNvSpPr/>
      </dsp:nvSpPr>
      <dsp:spPr>
        <a:xfrm>
          <a:off x="0" y="2508263"/>
          <a:ext cx="7488634" cy="0"/>
        </a:xfrm>
        <a:prstGeom prst="line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205F8-2151-4DE1-90E8-E38A810D0748}">
      <dsp:nvSpPr>
        <dsp:cNvPr id="0" name=""/>
        <dsp:cNvSpPr/>
      </dsp:nvSpPr>
      <dsp:spPr>
        <a:xfrm>
          <a:off x="0" y="620026"/>
          <a:ext cx="7488634" cy="0"/>
        </a:xfrm>
        <a:prstGeom prst="line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7BEB3-7754-46DC-925B-996E30EDC0F0}">
      <dsp:nvSpPr>
        <dsp:cNvPr id="0" name=""/>
        <dsp:cNvSpPr/>
      </dsp:nvSpPr>
      <dsp:spPr>
        <a:xfrm>
          <a:off x="1947044" y="992"/>
          <a:ext cx="5541589" cy="61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lvl="0" algn="l" defTabSz="1066800" rtl="0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0" kern="1200" dirty="0">
            <a:solidFill>
              <a:schemeClr val="tx1"/>
            </a:solidFill>
          </a:endParaRPr>
        </a:p>
      </dsp:txBody>
      <dsp:txXfrm>
        <a:off x="1947044" y="992"/>
        <a:ext cx="5541589" cy="619033"/>
      </dsp:txXfrm>
    </dsp:sp>
    <dsp:sp modelId="{4F087FAC-A113-4A1F-AD50-7E1DC324838B}">
      <dsp:nvSpPr>
        <dsp:cNvPr id="0" name=""/>
        <dsp:cNvSpPr/>
      </dsp:nvSpPr>
      <dsp:spPr>
        <a:xfrm>
          <a:off x="0" y="992"/>
          <a:ext cx="1947044" cy="61903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 rtl="0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tx1"/>
              </a:solidFill>
            </a:rPr>
            <a:t>婚姻</a:t>
          </a:r>
          <a:endParaRPr lang="zh-CN" altLang="en-US" sz="2800" b="0" kern="1200" dirty="0">
            <a:solidFill>
              <a:schemeClr val="tx1"/>
            </a:solidFill>
          </a:endParaRPr>
        </a:p>
      </dsp:txBody>
      <dsp:txXfrm>
        <a:off x="30224" y="31216"/>
        <a:ext cx="1886596" cy="588809"/>
      </dsp:txXfrm>
    </dsp:sp>
    <dsp:sp modelId="{6FE86DE2-165E-4DC7-8FC5-D71FA341DD1B}">
      <dsp:nvSpPr>
        <dsp:cNvPr id="0" name=""/>
        <dsp:cNvSpPr/>
      </dsp:nvSpPr>
      <dsp:spPr>
        <a:xfrm>
          <a:off x="0" y="620026"/>
          <a:ext cx="7488634" cy="123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 rtl="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0" kern="1200" dirty="0" smtClean="0">
              <a:solidFill>
                <a:schemeClr val="tx1"/>
              </a:solidFill>
            </a:rPr>
            <a:t>是由法律所确认的男女两性的结合以及由此而产生的夫妻关系。</a:t>
          </a:r>
          <a:endParaRPr lang="zh-CN" altLang="en-US" sz="2400" b="0" kern="1200" dirty="0">
            <a:solidFill>
              <a:schemeClr val="tx1"/>
            </a:solidFill>
          </a:endParaRPr>
        </a:p>
      </dsp:txBody>
      <dsp:txXfrm>
        <a:off x="0" y="620026"/>
        <a:ext cx="7488634" cy="1238252"/>
      </dsp:txXfrm>
    </dsp:sp>
    <dsp:sp modelId="{AD5C5F82-2085-4373-BFD8-973BDA458A6F}">
      <dsp:nvSpPr>
        <dsp:cNvPr id="0" name=""/>
        <dsp:cNvSpPr/>
      </dsp:nvSpPr>
      <dsp:spPr>
        <a:xfrm>
          <a:off x="1947044" y="1889230"/>
          <a:ext cx="5541589" cy="619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lvl="0" algn="l" defTabSz="1066800" rtl="0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0" kern="1200" dirty="0">
            <a:solidFill>
              <a:schemeClr val="tx1"/>
            </a:solidFill>
          </a:endParaRPr>
        </a:p>
      </dsp:txBody>
      <dsp:txXfrm>
        <a:off x="1947044" y="1889230"/>
        <a:ext cx="5541589" cy="619033"/>
      </dsp:txXfrm>
    </dsp:sp>
    <dsp:sp modelId="{9F77D6EC-2D9D-41C1-B0D1-1A1B18B8F86D}">
      <dsp:nvSpPr>
        <dsp:cNvPr id="0" name=""/>
        <dsp:cNvSpPr/>
      </dsp:nvSpPr>
      <dsp:spPr>
        <a:xfrm>
          <a:off x="0" y="1889230"/>
          <a:ext cx="1947044" cy="61903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 rtl="0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solidFill>
                <a:schemeClr val="tx1"/>
              </a:solidFill>
            </a:rPr>
            <a:t>家庭</a:t>
          </a:r>
          <a:endParaRPr lang="zh-CN" altLang="en-US" sz="2800" b="0" kern="1200" dirty="0">
            <a:solidFill>
              <a:schemeClr val="tx1"/>
            </a:solidFill>
          </a:endParaRPr>
        </a:p>
      </dsp:txBody>
      <dsp:txXfrm>
        <a:off x="30224" y="1919454"/>
        <a:ext cx="1886596" cy="588809"/>
      </dsp:txXfrm>
    </dsp:sp>
    <dsp:sp modelId="{9FFF3BE6-F510-4843-8694-9E3D1293C808}">
      <dsp:nvSpPr>
        <dsp:cNvPr id="0" name=""/>
        <dsp:cNvSpPr/>
      </dsp:nvSpPr>
      <dsp:spPr>
        <a:xfrm>
          <a:off x="0" y="2508263"/>
          <a:ext cx="7488634" cy="123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 rtl="0">
            <a:lnSpc>
              <a:spcPct val="12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0" kern="1200" dirty="0" smtClean="0">
              <a:solidFill>
                <a:schemeClr val="tx1"/>
              </a:solidFill>
            </a:rPr>
            <a:t>是指在婚姻关系、血缘关系或收养关系基础上产生的由亲属间构成的社会单位。</a:t>
          </a:r>
          <a:endParaRPr lang="zh-CN" altLang="en-US" sz="2400" b="0" kern="1200" dirty="0">
            <a:solidFill>
              <a:schemeClr val="tx1"/>
            </a:solidFill>
          </a:endParaRPr>
        </a:p>
      </dsp:txBody>
      <dsp:txXfrm>
        <a:off x="0" y="2508263"/>
        <a:ext cx="7488634" cy="12382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E7A00-01B0-4034-9053-AE89D006BF56}">
      <dsp:nvSpPr>
        <dsp:cNvPr id="0" name=""/>
        <dsp:cNvSpPr/>
      </dsp:nvSpPr>
      <dsp:spPr>
        <a:xfrm>
          <a:off x="0" y="0"/>
          <a:ext cx="5732893" cy="1106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solidFill>
                <a:schemeClr val="tx1"/>
              </a:solidFill>
              <a:latin typeface="+mn-ea"/>
              <a:ea typeface="+mn-ea"/>
            </a:rPr>
            <a:t>婚姻是家庭产生的重要前提</a:t>
          </a:r>
          <a:endParaRPr lang="zh-CN" altLang="en-US" sz="25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32407" y="32407"/>
        <a:ext cx="4538941" cy="1041641"/>
      </dsp:txXfrm>
    </dsp:sp>
    <dsp:sp modelId="{F0A8F1D6-A33C-4EB0-B54E-DCF25EB3CCB8}">
      <dsp:nvSpPr>
        <dsp:cNvPr id="0" name=""/>
        <dsp:cNvSpPr/>
      </dsp:nvSpPr>
      <dsp:spPr>
        <a:xfrm>
          <a:off x="505843" y="1290864"/>
          <a:ext cx="5732893" cy="1106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solidFill>
                <a:schemeClr val="tx1"/>
              </a:solidFill>
              <a:latin typeface="+mn-ea"/>
              <a:ea typeface="+mn-ea"/>
            </a:rPr>
            <a:t>家庭是缔结婚姻的必然结果</a:t>
          </a:r>
          <a:endParaRPr lang="zh-CN" altLang="en-US" sz="25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538250" y="1323271"/>
        <a:ext cx="4443039" cy="1041641"/>
      </dsp:txXfrm>
    </dsp:sp>
    <dsp:sp modelId="{A9714075-4C6E-430A-9AF0-37F01A12B936}">
      <dsp:nvSpPr>
        <dsp:cNvPr id="0" name=""/>
        <dsp:cNvSpPr/>
      </dsp:nvSpPr>
      <dsp:spPr>
        <a:xfrm>
          <a:off x="1011686" y="2581728"/>
          <a:ext cx="5732893" cy="1106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solidFill>
                <a:schemeClr val="tx1"/>
              </a:solidFill>
              <a:latin typeface="+mn-ea"/>
              <a:ea typeface="+mn-ea"/>
            </a:rPr>
            <a:t>婚姻的成功体现为家庭的幸福， 家庭的美满彰显出婚姻的意义</a:t>
          </a:r>
          <a:endParaRPr lang="zh-CN" altLang="en-US" sz="25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1044093" y="2614135"/>
        <a:ext cx="4443039" cy="1041641"/>
      </dsp:txXfrm>
    </dsp:sp>
    <dsp:sp modelId="{BA8AECBC-8E69-4B02-9C74-66E2855C9071}">
      <dsp:nvSpPr>
        <dsp:cNvPr id="0" name=""/>
        <dsp:cNvSpPr/>
      </dsp:nvSpPr>
      <dsp:spPr>
        <a:xfrm>
          <a:off x="5013697" y="839061"/>
          <a:ext cx="719195" cy="719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100" kern="1200">
            <a:solidFill>
              <a:schemeClr val="tx1"/>
            </a:solidFill>
            <a:latin typeface="+mn-ea"/>
            <a:ea typeface="+mn-ea"/>
          </a:endParaRPr>
        </a:p>
      </dsp:txBody>
      <dsp:txXfrm>
        <a:off x="5175516" y="839061"/>
        <a:ext cx="395557" cy="541194"/>
      </dsp:txXfrm>
    </dsp:sp>
    <dsp:sp modelId="{0DDF96FA-BBC7-4258-BBD0-571464F352B4}">
      <dsp:nvSpPr>
        <dsp:cNvPr id="0" name=""/>
        <dsp:cNvSpPr/>
      </dsp:nvSpPr>
      <dsp:spPr>
        <a:xfrm>
          <a:off x="5519540" y="2122549"/>
          <a:ext cx="719195" cy="719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100" kern="1200">
            <a:solidFill>
              <a:schemeClr val="tx1"/>
            </a:solidFill>
            <a:latin typeface="+mn-ea"/>
            <a:ea typeface="+mn-ea"/>
          </a:endParaRPr>
        </a:p>
      </dsp:txBody>
      <dsp:txXfrm>
        <a:off x="5681359" y="2122549"/>
        <a:ext cx="395557" cy="5411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F7576-C640-444C-9BF3-4C515DD23346}">
      <dsp:nvSpPr>
        <dsp:cNvPr id="0" name=""/>
        <dsp:cNvSpPr/>
      </dsp:nvSpPr>
      <dsp:spPr>
        <a:xfrm>
          <a:off x="793303" y="355161"/>
          <a:ext cx="6633322" cy="284150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9933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0295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    婚姻本身是一种社会形态，一旦进入，就受到法律、伦理的约束。夫妻既要共同建设、培植感情，享受婚姻带来的美好生活，也要为婚姻、为家庭和社会尽一份责任和义务。 </a:t>
          </a:r>
        </a:p>
      </dsp:txBody>
      <dsp:txXfrm>
        <a:off x="793303" y="355161"/>
        <a:ext cx="6633322" cy="2841507"/>
      </dsp:txXfrm>
    </dsp:sp>
    <dsp:sp modelId="{31B4A90E-18A7-4624-AD0C-E53AF02A2A6B}">
      <dsp:nvSpPr>
        <dsp:cNvPr id="0" name=""/>
        <dsp:cNvSpPr/>
      </dsp:nvSpPr>
      <dsp:spPr>
        <a:xfrm>
          <a:off x="0" y="609494"/>
          <a:ext cx="1885153" cy="235675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主题图片网格"/>
  <dgm:desc val="用于显示一组图片，第一张图片最大。最多可以包含五个级别 1 的图片。不使用的图片不出现，但是在切换版式后仍然可用。非常适合于少量对应文本。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主题图片网格"/>
  <dgm:desc val="用于显示一组图片，第一张图片最大。最多可以包含五个级别 1 的图片。不使用的图片不出现，但是在切换版式后仍然可用。非常适合于少量对应文本。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主题图片网格"/>
  <dgm:desc val="用于显示一组图片，第一张图片最大。最多可以包含五个级别 1 的图片。不使用的图片不出现，但是在切换版式后仍然可用。非常适合于少量对应文本。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主题图片网格"/>
  <dgm:desc val="用于显示一组图片，第一张图片最大。最多可以包含五个级别 1 的图片。不使用的图片不出现，但是在切换版式后仍然可用。非常适合于少量对应文本。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主题图片网格"/>
  <dgm:desc val="用于显示一组图片，第一张图片最大。最多可以包含五个级别 1 的图片。不使用的图片不出现，但是在切换版式后仍然可用。非常适合于少量对应文本。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主题图片网格"/>
  <dgm:desc val="用于显示一组图片，第一张图片最大。最多可以包含五个级别 1 的图片。不使用的图片不出现，但是在切换版式后仍然可用。非常适合于少量对应文本。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主题图片网格"/>
  <dgm:desc val="用于显示一组图片，第一张图片最大。最多可以包含五个级别 1 的图片。不使用的图片不出现，但是在切换版式后仍然可用。非常适合于少量对应文本。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选项卡列表"/>
  <dgm:desc val="用于显示非有序信息块或者分组信息块。非常适合于包含少量级别 1 文本的列表。第一个级别 2 显示在级别 1 文本旁边，其余级别 2 文本显示在级别 1 文本下方。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101A32C3-105B-40DA-9E40-F352E6CB083D}" type="datetimeFigureOut">
              <a:rPr lang="zh-CN" altLang="en-US"/>
              <a:pPr>
                <a:defRPr/>
              </a:pPr>
              <a:t>2014/1/8</a:t>
            </a:fld>
            <a:endParaRPr lang="en-US" altLang="zh-CN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98E46D3-DF98-4A55-A1B4-1AC400A374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5091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 bwMode="auto">
          <a:xfrm rot="2748329">
            <a:off x="2869406" y="2528095"/>
            <a:ext cx="1533525" cy="152241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ctrTitle"/>
          </p:nvPr>
        </p:nvSpPr>
        <p:spPr>
          <a:xfrm>
            <a:off x="827584" y="3577580"/>
            <a:ext cx="7772400" cy="1165622"/>
          </a:xfrm>
        </p:spPr>
        <p:txBody>
          <a:bodyPr/>
          <a:lstStyle>
            <a:lvl1pPr algn="ctr">
              <a:defRPr smtClean="0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04076CD-59A3-47C1-908C-82919063632F}" type="datetimeFigureOut">
              <a:rPr lang="zh-CN" altLang="en-US"/>
              <a:pPr>
                <a:defRPr/>
              </a:pPr>
              <a:t>2014/1/8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4D15991-84E1-41B9-8271-9836A74A0B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78544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rot="10800000">
            <a:off x="576263" y="0"/>
            <a:ext cx="4910137" cy="2641600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等腰三角形 4"/>
          <p:cNvSpPr/>
          <p:nvPr userDrawn="1"/>
        </p:nvSpPr>
        <p:spPr>
          <a:xfrm rot="10800000">
            <a:off x="125413" y="0"/>
            <a:ext cx="3411537" cy="2057400"/>
          </a:xfrm>
          <a:prstGeom prst="triangle">
            <a:avLst/>
          </a:prstGeom>
          <a:solidFill>
            <a:srgbClr val="66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2578" name="标题占位符 1"/>
          <p:cNvSpPr>
            <a:spLocks noGrp="1"/>
          </p:cNvSpPr>
          <p:nvPr>
            <p:ph type="ctrTitle"/>
          </p:nvPr>
        </p:nvSpPr>
        <p:spPr>
          <a:xfrm>
            <a:off x="1115616" y="3721596"/>
            <a:ext cx="7772400" cy="685271"/>
          </a:xfrm>
        </p:spPr>
        <p:txBody>
          <a:bodyPr/>
          <a:lstStyle>
            <a:lvl1pPr algn="r">
              <a:defRPr sz="360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52579" name="文本占位符 2"/>
          <p:cNvSpPr>
            <a:spLocks noGrp="1"/>
          </p:cNvSpPr>
          <p:nvPr>
            <p:ph type="subTitle" idx="1"/>
          </p:nvPr>
        </p:nvSpPr>
        <p:spPr>
          <a:xfrm>
            <a:off x="2501900" y="4518290"/>
            <a:ext cx="6400800" cy="681302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 smtClean="0"/>
            </a:lvl1pPr>
          </a:lstStyle>
          <a:p>
            <a:pPr lvl="0"/>
            <a:r>
              <a:rPr lang="zh-CN" altLang="en-US" noProof="0" dirty="0" smtClean="0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32FD7-1F07-4296-970A-047AD9BAFCF8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2014/1/8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1E611-A0AC-475B-9804-56EE2435E12E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9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0AFE9-6A44-4919-AD0F-7E41D7DAA5BC}" type="slidenum">
              <a:rPr lang="en-US" altLang="zh-CN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58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0AFE9-6A44-4919-AD0F-7E41D7DAA5BC}" type="slidenum">
              <a:rPr lang="en-US" altLang="zh-CN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82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63282E-4CEE-4FF3-ADEC-C62EACC0B938}" type="slidenum">
              <a:rPr lang="en-US" altLang="zh-CN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91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 bwMode="auto">
          <a:xfrm>
            <a:off x="468313" y="1125538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0A7BC-3BD0-44B9-8A9C-F61CA97A0F6B}" type="datetimeFigureOut">
              <a:rPr lang="zh-CN" altLang="en-US"/>
              <a:pPr>
                <a:defRPr/>
              </a:pPr>
              <a:t>2014/1/8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804D5-6E18-405B-925B-652FA60D4B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9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 bwMode="auto">
          <a:xfrm>
            <a:off x="468313" y="1125538"/>
            <a:ext cx="4103687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" name="文本占位符 2"/>
          <p:cNvSpPr>
            <a:spLocks noGrp="1"/>
          </p:cNvSpPr>
          <p:nvPr>
            <p:ph idx="13"/>
          </p:nvPr>
        </p:nvSpPr>
        <p:spPr bwMode="auto">
          <a:xfrm>
            <a:off x="4571999" y="1125538"/>
            <a:ext cx="4125913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D4ED2-0CDB-4C95-ACE3-020A56F182BD}" type="datetimeFigureOut">
              <a:rPr lang="zh-CN" altLang="en-US"/>
              <a:pPr>
                <a:defRPr/>
              </a:pPr>
              <a:t>2014/1/8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98D11-C1BC-4974-9543-7BBD21595F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2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rot="10800000">
            <a:off x="576263" y="0"/>
            <a:ext cx="4910137" cy="2641600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rot="10800000">
            <a:off x="125413" y="0"/>
            <a:ext cx="3411537" cy="2057400"/>
          </a:xfrm>
          <a:prstGeom prst="triangle">
            <a:avLst/>
          </a:prstGeom>
          <a:solidFill>
            <a:srgbClr val="66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2578" name="标题占位符 1"/>
          <p:cNvSpPr>
            <a:spLocks noGrp="1"/>
          </p:cNvSpPr>
          <p:nvPr>
            <p:ph type="ctrTitle"/>
          </p:nvPr>
        </p:nvSpPr>
        <p:spPr>
          <a:xfrm>
            <a:off x="1115616" y="3721596"/>
            <a:ext cx="7772400" cy="685271"/>
          </a:xfrm>
        </p:spPr>
        <p:txBody>
          <a:bodyPr/>
          <a:lstStyle>
            <a:lvl1pPr algn="r">
              <a:defRPr sz="360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52579" name="文本占位符 2"/>
          <p:cNvSpPr>
            <a:spLocks noGrp="1"/>
          </p:cNvSpPr>
          <p:nvPr>
            <p:ph type="subTitle" idx="1"/>
          </p:nvPr>
        </p:nvSpPr>
        <p:spPr>
          <a:xfrm>
            <a:off x="2501900" y="4518290"/>
            <a:ext cx="6400800" cy="681302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 smtClean="0"/>
            </a:lvl1pPr>
          </a:lstStyle>
          <a:p>
            <a:pPr lvl="0"/>
            <a:r>
              <a:rPr lang="zh-CN" altLang="en-US" noProof="0" dirty="0" smtClean="0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32FD7-1F07-4296-970A-047AD9BAFCF8}" type="datetimeFigureOut">
              <a:rPr lang="zh-CN" altLang="en-US"/>
              <a:pPr>
                <a:defRPr/>
              </a:pPr>
              <a:t>2014/1/8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1E611-A0AC-475B-9804-56EE2435E1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15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0AFE9-6A44-4919-AD0F-7E41D7DAA5B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859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0AFE9-6A44-4919-AD0F-7E41D7DAA5B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17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 bwMode="auto">
          <a:xfrm rot="2748329">
            <a:off x="2869406" y="2528095"/>
            <a:ext cx="1533525" cy="152241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标题占位符 1"/>
          <p:cNvSpPr>
            <a:spLocks noGrp="1"/>
          </p:cNvSpPr>
          <p:nvPr>
            <p:ph type="ctrTitle"/>
          </p:nvPr>
        </p:nvSpPr>
        <p:spPr>
          <a:xfrm>
            <a:off x="827584" y="3577580"/>
            <a:ext cx="7772400" cy="1165622"/>
          </a:xfrm>
        </p:spPr>
        <p:txBody>
          <a:bodyPr/>
          <a:lstStyle>
            <a:lvl1pPr algn="ctr">
              <a:defRPr smtClean="0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04076CD-59A3-47C1-908C-82919063632F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2014/1/8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4D15991-84E1-41B9-8271-9836A74A0BF4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8373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 bwMode="auto">
          <a:xfrm>
            <a:off x="468313" y="1125538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0A7BC-3BD0-44B9-8A9C-F61CA97A0F6B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2014/1/8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804D5-6E18-405B-925B-652FA60D4BA9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7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 bwMode="auto">
          <a:xfrm>
            <a:off x="468313" y="1125538"/>
            <a:ext cx="4103687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" name="文本占位符 2"/>
          <p:cNvSpPr>
            <a:spLocks noGrp="1"/>
          </p:cNvSpPr>
          <p:nvPr>
            <p:ph idx="13"/>
          </p:nvPr>
        </p:nvSpPr>
        <p:spPr bwMode="auto">
          <a:xfrm>
            <a:off x="4571999" y="1125538"/>
            <a:ext cx="4125913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D4ED2-0CDB-4C95-ACE3-020A56F182BD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2014/1/8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98D11-C1BC-4974-9543-7BBD21595F0F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65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692275" y="271463"/>
            <a:ext cx="65722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8313" y="1101824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03825"/>
            <a:ext cx="2133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E47F0FE-0300-4B29-BC04-E090132C5B8C}" type="datetimeFigureOut">
              <a:rPr lang="zh-CN" altLang="en-US"/>
              <a:pPr>
                <a:defRPr/>
              </a:pPr>
              <a:t>2014/1/8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03825"/>
            <a:ext cx="2895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03825"/>
            <a:ext cx="2133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008711-4C0F-44E0-92F8-892F552210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576263" y="0"/>
            <a:ext cx="1295400" cy="696913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25413" y="0"/>
            <a:ext cx="900112" cy="542925"/>
          </a:xfrm>
          <a:prstGeom prst="triangle">
            <a:avLst/>
          </a:prstGeom>
          <a:solidFill>
            <a:srgbClr val="66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8314532" y="4656931"/>
            <a:ext cx="1116012" cy="542925"/>
          </a:xfrm>
          <a:prstGeom prst="triangle">
            <a:avLst/>
          </a:prstGeom>
          <a:solidFill>
            <a:schemeClr val="accent6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  <p:sldLayoutId id="2147483702" r:id="rId3"/>
    <p:sldLayoutId id="2147483704" r:id="rId4"/>
    <p:sldLayoutId id="2147483705" r:id="rId5"/>
    <p:sldLayoutId id="2147483710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n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u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692275" y="271463"/>
            <a:ext cx="65722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8313" y="1101824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03825"/>
            <a:ext cx="2133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E47F0FE-0300-4B29-BC04-E090132C5B8C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2014/1/8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03825"/>
            <a:ext cx="2895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03825"/>
            <a:ext cx="2133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008711-4C0F-44E0-92F8-892F5522108A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等腰三角形 1"/>
          <p:cNvSpPr/>
          <p:nvPr/>
        </p:nvSpPr>
        <p:spPr>
          <a:xfrm rot="10800000">
            <a:off x="576263" y="0"/>
            <a:ext cx="1295400" cy="696913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125413" y="0"/>
            <a:ext cx="900112" cy="542925"/>
          </a:xfrm>
          <a:prstGeom prst="triangle">
            <a:avLst/>
          </a:prstGeom>
          <a:solidFill>
            <a:srgbClr val="66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6200000">
            <a:off x="8314532" y="4656931"/>
            <a:ext cx="1116012" cy="542925"/>
          </a:xfrm>
          <a:prstGeom prst="triangle">
            <a:avLst/>
          </a:prstGeom>
          <a:solidFill>
            <a:schemeClr val="accent6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0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n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u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7.wm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diagramLayout" Target="../diagrams/layout18.xml"/><Relationship Id="rId7" Type="http://schemas.openxmlformats.org/officeDocument/2006/relationships/image" Target="../media/image40.wmf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43.wmf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ctrTitle"/>
          </p:nvPr>
        </p:nvSpPr>
        <p:spPr>
          <a:xfrm>
            <a:off x="685800" y="4081636"/>
            <a:ext cx="7772400" cy="1165225"/>
          </a:xfrm>
        </p:spPr>
        <p:txBody>
          <a:bodyPr/>
          <a:lstStyle/>
          <a:p>
            <a:r>
              <a:rPr lang="zh-CN" altLang="en-US" sz="4000" dirty="0" smtClean="0"/>
              <a:t>第</a:t>
            </a:r>
            <a:r>
              <a:rPr lang="zh-CN" altLang="en-US" sz="4000" dirty="0"/>
              <a:t>六</a:t>
            </a:r>
            <a:r>
              <a:rPr lang="zh-CN" altLang="en-US" sz="4000" dirty="0" smtClean="0"/>
              <a:t>讲   家庭道德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en-US" altLang="zh-CN" sz="3200" dirty="0"/>
              <a:t>——</a:t>
            </a:r>
            <a:r>
              <a:rPr lang="zh-CN" altLang="en-US" sz="3200" dirty="0"/>
              <a:t>恋爱婚姻家庭的道德</a:t>
            </a:r>
            <a:r>
              <a:rPr lang="zh-CN" altLang="en-US" sz="3200" dirty="0" smtClean="0"/>
              <a:t>思考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  言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539645"/>
              </p:ext>
            </p:extLst>
          </p:nvPr>
        </p:nvGraphicFramePr>
        <p:xfrm>
          <a:off x="683953" y="1101725"/>
          <a:ext cx="7776095" cy="369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46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（一）</a:t>
            </a:r>
            <a:r>
              <a:rPr lang="zh-CN" altLang="zh-CN" dirty="0" smtClean="0"/>
              <a:t>爱情</a:t>
            </a:r>
            <a:r>
              <a:rPr lang="zh-CN" altLang="zh-CN" dirty="0"/>
              <a:t>的本质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15788" y="841276"/>
            <a:ext cx="7772636" cy="3816424"/>
            <a:chOff x="615788" y="841276"/>
            <a:chExt cx="7772636" cy="3816424"/>
          </a:xfrm>
        </p:grpSpPr>
        <p:sp>
          <p:nvSpPr>
            <p:cNvPr id="4" name="圆角矩形 3"/>
            <p:cNvSpPr/>
            <p:nvPr/>
          </p:nvSpPr>
          <p:spPr>
            <a:xfrm>
              <a:off x="790402" y="2303053"/>
              <a:ext cx="4104456" cy="23546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71600" y="2574692"/>
              <a:ext cx="377501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      是一对男女基于一定的社会基础和共同的生活理想，在各自内心形成的相互倾慕，并渴望对方成为自己终身伴侣的一种强烈、纯真、专一的感情。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802646" y="2133348"/>
              <a:ext cx="4432073" cy="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34719" y="2775407"/>
              <a:ext cx="1170259" cy="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404978" y="2133348"/>
              <a:ext cx="1983446" cy="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234719" y="2133348"/>
              <a:ext cx="0" cy="64205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395176" y="2133348"/>
              <a:ext cx="0" cy="64205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59484" y="1522096"/>
              <a:ext cx="2592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爱情的定义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3604" y="2355185"/>
              <a:ext cx="1384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爱情</a:t>
              </a:r>
              <a:endPara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5788" y="841276"/>
              <a:ext cx="100811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FF99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anose="030303020407070D0804" pitchFamily="66" charset="0"/>
                </a:rPr>
                <a:t>1</a:t>
              </a:r>
              <a:endParaRPr lang="zh-CN" altLang="en-US" sz="880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  <p:pic>
          <p:nvPicPr>
            <p:cNvPr id="68612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12294" r="37139" b="6349"/>
            <a:stretch/>
          </p:blipFill>
          <p:spPr bwMode="auto">
            <a:xfrm>
              <a:off x="6732240" y="2399071"/>
              <a:ext cx="1648220" cy="211461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4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92" t="10945" r="10325" b="8857"/>
            <a:stretch/>
          </p:blipFill>
          <p:spPr bwMode="auto">
            <a:xfrm>
              <a:off x="5220072" y="3001515"/>
              <a:ext cx="1157211" cy="1536167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184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爱情的规律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395607" y="1201316"/>
            <a:ext cx="8507415" cy="4143376"/>
            <a:chOff x="1404441" y="1201134"/>
            <a:chExt cx="8507415" cy="4143376"/>
          </a:xfrm>
        </p:grpSpPr>
        <p:sp>
          <p:nvSpPr>
            <p:cNvPr id="4" name="Line 2"/>
            <p:cNvSpPr>
              <a:spLocks noChangeShapeType="1"/>
            </p:cNvSpPr>
            <p:nvPr/>
          </p:nvSpPr>
          <p:spPr bwMode="auto">
            <a:xfrm>
              <a:off x="2036610" y="4619550"/>
              <a:ext cx="5560669" cy="0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2022324" y="1345332"/>
              <a:ext cx="0" cy="3302000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2022325" y="1738238"/>
              <a:ext cx="5113337" cy="2881313"/>
            </a:xfrm>
            <a:custGeom>
              <a:avLst/>
              <a:gdLst>
                <a:gd name="T0" fmla="*/ 0 w 3264"/>
                <a:gd name="T1" fmla="*/ 2088 h 2088"/>
                <a:gd name="T2" fmla="*/ 864 w 3264"/>
                <a:gd name="T3" fmla="*/ 1416 h 2088"/>
                <a:gd name="T4" fmla="*/ 1248 w 3264"/>
                <a:gd name="T5" fmla="*/ 792 h 2088"/>
                <a:gd name="T6" fmla="*/ 1440 w 3264"/>
                <a:gd name="T7" fmla="*/ 456 h 2088"/>
                <a:gd name="T8" fmla="*/ 2976 w 3264"/>
                <a:gd name="T9" fmla="*/ 72 h 2088"/>
                <a:gd name="T10" fmla="*/ 3168 w 3264"/>
                <a:gd name="T11" fmla="*/ 2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64" h="2088">
                  <a:moveTo>
                    <a:pt x="0" y="2088"/>
                  </a:moveTo>
                  <a:cubicBezTo>
                    <a:pt x="328" y="1860"/>
                    <a:pt x="656" y="1632"/>
                    <a:pt x="864" y="1416"/>
                  </a:cubicBezTo>
                  <a:cubicBezTo>
                    <a:pt x="1072" y="1200"/>
                    <a:pt x="1152" y="952"/>
                    <a:pt x="1248" y="792"/>
                  </a:cubicBezTo>
                  <a:cubicBezTo>
                    <a:pt x="1344" y="632"/>
                    <a:pt x="1152" y="576"/>
                    <a:pt x="1440" y="456"/>
                  </a:cubicBezTo>
                  <a:cubicBezTo>
                    <a:pt x="1728" y="336"/>
                    <a:pt x="2688" y="144"/>
                    <a:pt x="2976" y="72"/>
                  </a:cubicBezTo>
                  <a:cubicBezTo>
                    <a:pt x="3264" y="0"/>
                    <a:pt x="3216" y="12"/>
                    <a:pt x="3168" y="24"/>
                  </a:cubicBezTo>
                </a:path>
              </a:pathLst>
            </a:custGeom>
            <a:ln w="25400">
              <a:headEnd/>
              <a:tailEnd/>
            </a:ln>
            <a:ex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1404441" y="1201134"/>
              <a:ext cx="8507415" cy="4143376"/>
              <a:chOff x="1111" y="1028"/>
              <a:chExt cx="5359" cy="3132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1490" y="1971"/>
                <a:ext cx="3451" cy="1696"/>
              </a:xfrm>
              <a:custGeom>
                <a:avLst/>
                <a:gdLst>
                  <a:gd name="T0" fmla="*/ 0 w 3304"/>
                  <a:gd name="T1" fmla="*/ 1696 h 1696"/>
                  <a:gd name="T2" fmla="*/ 720 w 3304"/>
                  <a:gd name="T3" fmla="*/ 64 h 1696"/>
                  <a:gd name="T4" fmla="*/ 1872 w 3304"/>
                  <a:gd name="T5" fmla="*/ 1312 h 1696"/>
                  <a:gd name="T6" fmla="*/ 3072 w 3304"/>
                  <a:gd name="T7" fmla="*/ 1360 h 1696"/>
                  <a:gd name="T8" fmla="*/ 3264 w 3304"/>
                  <a:gd name="T9" fmla="*/ 136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04" h="1696">
                    <a:moveTo>
                      <a:pt x="0" y="1696"/>
                    </a:moveTo>
                    <a:cubicBezTo>
                      <a:pt x="204" y="912"/>
                      <a:pt x="408" y="128"/>
                      <a:pt x="720" y="64"/>
                    </a:cubicBezTo>
                    <a:cubicBezTo>
                      <a:pt x="1032" y="0"/>
                      <a:pt x="1480" y="1096"/>
                      <a:pt x="1872" y="1312"/>
                    </a:cubicBezTo>
                    <a:cubicBezTo>
                      <a:pt x="2264" y="1528"/>
                      <a:pt x="2840" y="1352"/>
                      <a:pt x="3072" y="1360"/>
                    </a:cubicBezTo>
                    <a:cubicBezTo>
                      <a:pt x="3304" y="1368"/>
                      <a:pt x="3284" y="1364"/>
                      <a:pt x="3264" y="1360"/>
                    </a:cubicBezTo>
                  </a:path>
                </a:pathLst>
              </a:custGeom>
              <a:ln w="25400">
                <a:headEnd/>
                <a:tailEnd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1499" y="3764"/>
                <a:ext cx="2889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kumimoji="1" lang="zh-CN" altLang="en-US" sz="2800" b="1" dirty="0" smtClean="0">
                    <a:latin typeface="黑体" panose="02010609060101010101" pitchFamily="49" charset="-122"/>
                    <a:ea typeface="黑体" panose="02010609060101010101" pitchFamily="49" charset="-122"/>
                    <a:hlinkClick r:id="rId2" action="ppaction://hlinksldjump"/>
                  </a:rPr>
                  <a:t>斯滕伯格的“爱情三因论”</a:t>
                </a:r>
                <a:endParaRPr kumimoji="1"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1490" y="1852"/>
                <a:ext cx="3359" cy="1588"/>
              </a:xfrm>
              <a:custGeom>
                <a:avLst/>
                <a:gdLst>
                  <a:gd name="T0" fmla="*/ 0 w 3216"/>
                  <a:gd name="T1" fmla="*/ 1544 h 1544"/>
                  <a:gd name="T2" fmla="*/ 1056 w 3216"/>
                  <a:gd name="T3" fmla="*/ 872 h 1544"/>
                  <a:gd name="T4" fmla="*/ 1584 w 3216"/>
                  <a:gd name="T5" fmla="*/ 680 h 1544"/>
                  <a:gd name="T6" fmla="*/ 2448 w 3216"/>
                  <a:gd name="T7" fmla="*/ 104 h 1544"/>
                  <a:gd name="T8" fmla="*/ 3216 w 3216"/>
                  <a:gd name="T9" fmla="*/ 56 h 1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6" h="1544">
                    <a:moveTo>
                      <a:pt x="0" y="1544"/>
                    </a:moveTo>
                    <a:cubicBezTo>
                      <a:pt x="396" y="1280"/>
                      <a:pt x="792" y="1016"/>
                      <a:pt x="1056" y="872"/>
                    </a:cubicBezTo>
                    <a:cubicBezTo>
                      <a:pt x="1320" y="728"/>
                      <a:pt x="1352" y="808"/>
                      <a:pt x="1584" y="680"/>
                    </a:cubicBezTo>
                    <a:cubicBezTo>
                      <a:pt x="1816" y="552"/>
                      <a:pt x="2176" y="208"/>
                      <a:pt x="2448" y="104"/>
                    </a:cubicBezTo>
                    <a:cubicBezTo>
                      <a:pt x="2720" y="0"/>
                      <a:pt x="2968" y="28"/>
                      <a:pt x="3216" y="56"/>
                    </a:cubicBezTo>
                  </a:path>
                </a:pathLst>
              </a:custGeom>
              <a:ln w="25400">
                <a:headEnd/>
                <a:tailEnd/>
              </a:ln>
              <a:extLst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5039" y="2772"/>
                <a:ext cx="1431" cy="8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800" b="1" dirty="0">
                    <a:latin typeface="+mn-ea"/>
                    <a:ea typeface="+mn-ea"/>
                  </a:rPr>
                  <a:t>激情</a:t>
                </a:r>
                <a:r>
                  <a:rPr kumimoji="1" lang="en-US" altLang="zh-CN" sz="2400" b="1" dirty="0">
                    <a:latin typeface="+mn-ea"/>
                    <a:ea typeface="+mn-ea"/>
                  </a:rPr>
                  <a:t>=</a:t>
                </a:r>
                <a:r>
                  <a:rPr kumimoji="1" lang="zh-CN" altLang="en-US" sz="2000" b="1" dirty="0">
                    <a:latin typeface="+mn-ea"/>
                    <a:ea typeface="+mn-ea"/>
                  </a:rPr>
                  <a:t>理想，甜美，冲动，神往，幼稚，易变</a:t>
                </a:r>
                <a:r>
                  <a:rPr kumimoji="1" lang="zh-CN" altLang="en-US" sz="2000" dirty="0">
                    <a:latin typeface="+mn-ea"/>
                    <a:ea typeface="+mn-ea"/>
                  </a:rPr>
                  <a:t> </a:t>
                </a:r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4493" y="3712"/>
                <a:ext cx="711" cy="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 间</a:t>
                </a:r>
              </a:p>
            </p:txBody>
          </p:sp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1111" y="1262"/>
                <a:ext cx="332" cy="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程</a:t>
                </a:r>
              </a:p>
              <a:p>
                <a:pPr>
                  <a:spcBef>
                    <a:spcPct val="50000"/>
                  </a:spcBef>
                </a:pPr>
                <a:r>
                  <a:rPr kumimoji="1"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度</a:t>
                </a:r>
              </a:p>
            </p:txBody>
          </p:sp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4026" y="1953"/>
                <a:ext cx="1666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亲密</a:t>
                </a:r>
                <a:r>
                  <a:rPr kumimoji="1" lang="en-US" altLang="zh-CN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  <a:r>
                  <a:rPr kumimoji="1"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异性爱 亲情</a:t>
                </a:r>
              </a:p>
            </p:txBody>
          </p:sp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3709" y="1028"/>
                <a:ext cx="1303" cy="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800" b="1" dirty="0">
                    <a:latin typeface="+mn-ea"/>
                    <a:ea typeface="+mn-ea"/>
                  </a:rPr>
                  <a:t>承诺</a:t>
                </a:r>
                <a:r>
                  <a:rPr kumimoji="1" lang="en-US" altLang="zh-CN" sz="2400" b="1" dirty="0">
                    <a:latin typeface="+mn-ea"/>
                    <a:ea typeface="+mn-ea"/>
                  </a:rPr>
                  <a:t>=</a:t>
                </a:r>
                <a:r>
                  <a:rPr kumimoji="1" lang="zh-CN" altLang="en-US" sz="2000" b="1" dirty="0">
                    <a:latin typeface="+mn-ea"/>
                    <a:ea typeface="+mn-ea"/>
                  </a:rPr>
                  <a:t>责任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62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爱情的本质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教育家苏霍姆林斯基这样教导儿子：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4616" y="2016224"/>
            <a:ext cx="1981200" cy="2857500"/>
          </a:xfrm>
          <a:prstGeom prst="ellipse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203848" y="2460707"/>
            <a:ext cx="50405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2200" dirty="0" smtClean="0">
                <a:latin typeface="+mn-ea"/>
                <a:ea typeface="+mn-ea"/>
              </a:rPr>
              <a:t>    要</a:t>
            </a:r>
            <a:r>
              <a:rPr lang="zh-CN" altLang="en-US" sz="2200" dirty="0">
                <a:latin typeface="+mn-ea"/>
                <a:ea typeface="+mn-ea"/>
              </a:rPr>
              <a:t>记住，爱情首先意味着对你的爱侣的命运、前途承担责任</a:t>
            </a:r>
            <a:r>
              <a:rPr lang="en-US" altLang="zh-CN" sz="2200" dirty="0">
                <a:latin typeface="+mn-ea"/>
                <a:ea typeface="+mn-ea"/>
              </a:rPr>
              <a:t>……</a:t>
            </a:r>
            <a:r>
              <a:rPr lang="zh-CN" altLang="en-US" sz="2200" dirty="0">
                <a:latin typeface="+mn-ea"/>
                <a:ea typeface="+mn-ea"/>
              </a:rPr>
              <a:t>爱，首先意味着献给，把自己的精神力量献给爱侣，为她缔造幸福。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8460432" y="3721596"/>
            <a:ext cx="0" cy="1008112"/>
          </a:xfrm>
          <a:prstGeom prst="line">
            <a:avLst/>
          </a:prstGeom>
          <a:ln w="889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4355976" y="4729708"/>
            <a:ext cx="4104456" cy="0"/>
          </a:xfrm>
          <a:prstGeom prst="line">
            <a:avLst/>
          </a:prstGeom>
          <a:ln w="254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64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爱情的本质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15788" y="841276"/>
            <a:ext cx="7772636" cy="3816424"/>
            <a:chOff x="615788" y="841276"/>
            <a:chExt cx="7772636" cy="3816424"/>
          </a:xfrm>
        </p:grpSpPr>
        <p:sp>
          <p:nvSpPr>
            <p:cNvPr id="4" name="圆角矩形 3"/>
            <p:cNvSpPr/>
            <p:nvPr/>
          </p:nvSpPr>
          <p:spPr>
            <a:xfrm>
              <a:off x="790402" y="2303053"/>
              <a:ext cx="4104456" cy="23546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802646" y="2133348"/>
              <a:ext cx="4432073" cy="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34719" y="2775407"/>
              <a:ext cx="1170259" cy="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404978" y="2133348"/>
              <a:ext cx="1983446" cy="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234719" y="2133348"/>
              <a:ext cx="0" cy="64205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395176" y="2133348"/>
              <a:ext cx="0" cy="64205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59484" y="1522096"/>
              <a:ext cx="36353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爱情的基本要素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3604" y="2355185"/>
              <a:ext cx="1384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性爱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5788" y="841276"/>
              <a:ext cx="100811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FF99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anose="030303020407070D0804" pitchFamily="66" charset="0"/>
                </a:rPr>
                <a:t>2</a:t>
              </a:r>
              <a:endParaRPr lang="zh-CN" altLang="en-US" sz="880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  <p:pic>
          <p:nvPicPr>
            <p:cNvPr id="68612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12294" r="37139" b="6349"/>
            <a:stretch/>
          </p:blipFill>
          <p:spPr bwMode="auto">
            <a:xfrm>
              <a:off x="6732240" y="2399071"/>
              <a:ext cx="1648220" cy="211461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4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92" t="10945" r="10325" b="8857"/>
            <a:stretch/>
          </p:blipFill>
          <p:spPr bwMode="auto">
            <a:xfrm>
              <a:off x="5220072" y="3001515"/>
              <a:ext cx="1157211" cy="1536167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1948218" y="2590742"/>
              <a:ext cx="2954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eaLnBrk="0" hangingPunct="0">
                <a:spcBef>
                  <a:spcPct val="20000"/>
                </a:spcBef>
              </a:pPr>
              <a:r>
                <a:rPr lang="zh-CN" altLang="en-US" dirty="0">
                  <a:latin typeface="+mn-ea"/>
                  <a:ea typeface="+mn-ea"/>
                </a:rPr>
                <a:t>异性相吸</a:t>
              </a:r>
              <a:r>
                <a:rPr lang="en-US" altLang="zh-CN" dirty="0">
                  <a:latin typeface="+mn-ea"/>
                  <a:ea typeface="+mn-ea"/>
                </a:rPr>
                <a:t>,</a:t>
              </a:r>
              <a:r>
                <a:rPr lang="zh-CN" altLang="en-US" dirty="0">
                  <a:latin typeface="+mn-ea"/>
                  <a:ea typeface="+mn-ea"/>
                </a:rPr>
                <a:t>倾慕</a:t>
              </a:r>
              <a:r>
                <a:rPr lang="en-US" altLang="zh-CN" dirty="0">
                  <a:latin typeface="+mn-ea"/>
                  <a:ea typeface="+mn-ea"/>
                </a:rPr>
                <a:t>,</a:t>
              </a:r>
              <a:r>
                <a:rPr lang="zh-CN" altLang="en-US" dirty="0">
                  <a:latin typeface="+mn-ea"/>
                  <a:ea typeface="+mn-ea"/>
                </a:rPr>
                <a:t>亲近</a:t>
              </a:r>
              <a:r>
                <a:rPr lang="en-US" altLang="zh-CN" dirty="0">
                  <a:latin typeface="+mn-ea"/>
                  <a:ea typeface="+mn-ea"/>
                </a:rPr>
                <a:t>,</a:t>
              </a:r>
              <a:r>
                <a:rPr lang="zh-CN" altLang="en-US" dirty="0">
                  <a:latin typeface="+mn-ea"/>
                  <a:ea typeface="+mn-ea"/>
                </a:rPr>
                <a:t>融合</a:t>
              </a:r>
              <a:r>
                <a:rPr lang="en-US" altLang="zh-CN" dirty="0">
                  <a:latin typeface="+mn-ea"/>
                  <a:ea typeface="+mn-ea"/>
                </a:rPr>
                <a:t>.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83604" y="3145532"/>
              <a:ext cx="2954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eaLnBrk="0" hangingPunct="0">
                <a:spcBef>
                  <a:spcPct val="20000"/>
                </a:spcBef>
              </a:pPr>
              <a:r>
                <a:rPr lang="zh-CN" altLang="en-US" dirty="0">
                  <a:latin typeface="+mn-ea"/>
                  <a:ea typeface="+mn-ea"/>
                </a:rPr>
                <a:t>异性相吸</a:t>
              </a:r>
              <a:r>
                <a:rPr lang="en-US" altLang="zh-CN" dirty="0">
                  <a:latin typeface="+mn-ea"/>
                  <a:ea typeface="+mn-ea"/>
                </a:rPr>
                <a:t>,</a:t>
              </a:r>
              <a:r>
                <a:rPr lang="zh-CN" altLang="en-US" dirty="0">
                  <a:latin typeface="+mn-ea"/>
                  <a:ea typeface="+mn-ea"/>
                </a:rPr>
                <a:t>倾慕</a:t>
              </a:r>
              <a:r>
                <a:rPr lang="en-US" altLang="zh-CN" dirty="0">
                  <a:latin typeface="+mn-ea"/>
                  <a:ea typeface="+mn-ea"/>
                </a:rPr>
                <a:t>,</a:t>
              </a:r>
              <a:r>
                <a:rPr lang="zh-CN" altLang="en-US" dirty="0">
                  <a:latin typeface="+mn-ea"/>
                  <a:ea typeface="+mn-ea"/>
                </a:rPr>
                <a:t>亲近</a:t>
              </a:r>
              <a:r>
                <a:rPr lang="en-US" altLang="zh-CN" dirty="0">
                  <a:latin typeface="+mn-ea"/>
                  <a:ea typeface="+mn-ea"/>
                </a:rPr>
                <a:t>,</a:t>
              </a:r>
              <a:r>
                <a:rPr lang="zh-CN" altLang="en-US" dirty="0">
                  <a:latin typeface="+mn-ea"/>
                  <a:ea typeface="+mn-ea"/>
                </a:rPr>
                <a:t>融合</a:t>
              </a:r>
              <a:r>
                <a:rPr lang="en-US" altLang="zh-CN" dirty="0">
                  <a:latin typeface="+mn-ea"/>
                  <a:ea typeface="+mn-ea"/>
                </a:rPr>
                <a:t>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47900" y="3001516"/>
              <a:ext cx="1384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理想 </a:t>
              </a:r>
              <a:endPara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1830" y="3769598"/>
              <a:ext cx="1384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责任</a:t>
              </a:r>
              <a:endParaRPr lang="zh-CN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051720" y="3734370"/>
              <a:ext cx="262378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0" hangingPunct="0">
                <a:spcBef>
                  <a:spcPct val="20000"/>
                </a:spcBef>
              </a:pPr>
              <a:r>
                <a:rPr lang="zh-CN" altLang="en-US" dirty="0">
                  <a:latin typeface="+mn-ea"/>
                  <a:ea typeface="+mn-ea"/>
                </a:rPr>
                <a:t>承担付出关怀鼓励</a:t>
              </a:r>
              <a:r>
                <a:rPr lang="en-US" altLang="zh-CN" dirty="0" smtClean="0">
                  <a:latin typeface="+mn-ea"/>
                  <a:ea typeface="+mn-ea"/>
                </a:rPr>
                <a:t>,</a:t>
              </a:r>
              <a:r>
                <a:rPr lang="zh-CN" altLang="en-US" dirty="0" smtClean="0">
                  <a:latin typeface="+mn-ea"/>
                  <a:ea typeface="+mn-ea"/>
                </a:rPr>
                <a:t>相濡以沫</a:t>
              </a:r>
              <a:r>
                <a:rPr lang="zh-CN" altLang="en-US" dirty="0">
                  <a:latin typeface="+mn-ea"/>
                  <a:ea typeface="+mn-ea"/>
                </a:rPr>
                <a:t>包容理解同甘共苦塑造人格</a:t>
              </a:r>
              <a:r>
                <a:rPr lang="en-US" altLang="zh-CN" dirty="0">
                  <a:latin typeface="+mn-ea"/>
                  <a:ea typeface="+mn-ea"/>
                </a:rPr>
                <a:t>,</a:t>
              </a:r>
              <a:r>
                <a:rPr lang="zh-CN" altLang="en-US" dirty="0">
                  <a:latin typeface="+mn-ea"/>
                  <a:ea typeface="+mn-ea"/>
                </a:rPr>
                <a:t>共同成长</a:t>
              </a:r>
              <a:r>
                <a:rPr lang="en-US" altLang="zh-CN" dirty="0">
                  <a:latin typeface="+mn-ea"/>
                  <a:ea typeface="+mn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96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（二）恋爱中的道德</a:t>
            </a:r>
            <a:endParaRPr lang="zh-CN" altLang="en-US" dirty="0"/>
          </a:p>
        </p:txBody>
      </p:sp>
      <p:pic>
        <p:nvPicPr>
          <p:cNvPr id="4" name="Picture 7" descr="图片4-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"/>
          <a:stretch/>
        </p:blipFill>
        <p:spPr bwMode="auto">
          <a:xfrm>
            <a:off x="3779912" y="1384987"/>
            <a:ext cx="4752528" cy="3488737"/>
          </a:xfrm>
          <a:prstGeom prst="rect">
            <a:avLst/>
          </a:prstGeom>
          <a:noFill/>
          <a:ln w="38100"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971600" y="2612307"/>
            <a:ext cx="4572000" cy="22217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>
                <a:schemeClr val="accent4"/>
              </a:buClr>
            </a:pPr>
            <a:r>
              <a:rPr lang="zh-CN" altLang="en-US" sz="2400" dirty="0" smtClean="0">
                <a:latin typeface="+mn-ea"/>
                <a:ea typeface="+mn-ea"/>
              </a:rPr>
              <a:t>尊重</a:t>
            </a:r>
            <a:r>
              <a:rPr lang="zh-CN" altLang="en-US" sz="2400" dirty="0">
                <a:latin typeface="+mn-ea"/>
                <a:ea typeface="+mn-ea"/>
              </a:rPr>
              <a:t>人格平等 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zh-CN" altLang="en-US" sz="2400" dirty="0" smtClean="0">
                <a:latin typeface="+mn-ea"/>
                <a:ea typeface="+mn-ea"/>
              </a:rPr>
              <a:t>自觉</a:t>
            </a:r>
            <a:r>
              <a:rPr lang="zh-CN" altLang="en-US" sz="2400" dirty="0">
                <a:latin typeface="+mn-ea"/>
                <a:ea typeface="+mn-ea"/>
              </a:rPr>
              <a:t>承担责任 </a:t>
            </a: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zh-CN" altLang="en-US" sz="2400" dirty="0" smtClean="0">
                <a:latin typeface="+mn-ea"/>
                <a:ea typeface="+mn-ea"/>
              </a:rPr>
              <a:t>文明</a:t>
            </a:r>
            <a:r>
              <a:rPr lang="zh-CN" altLang="en-US" sz="2400" dirty="0">
                <a:latin typeface="+mn-ea"/>
                <a:ea typeface="+mn-ea"/>
              </a:rPr>
              <a:t>相亲相爱</a:t>
            </a:r>
            <a:endParaRPr lang="zh-CN" altLang="zh-CN" sz="2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zh-CN" altLang="en-US" sz="2400" dirty="0" smtClean="0">
                <a:latin typeface="+mn-ea"/>
                <a:ea typeface="+mn-ea"/>
              </a:rPr>
              <a:t>彼此</a:t>
            </a:r>
            <a:r>
              <a:rPr lang="zh-CN" altLang="en-US" sz="2400" dirty="0">
                <a:latin typeface="+mn-ea"/>
                <a:ea typeface="+mn-ea"/>
              </a:rPr>
              <a:t>忠诚专一</a:t>
            </a:r>
          </a:p>
        </p:txBody>
      </p:sp>
    </p:spTree>
    <p:extLst>
      <p:ext uri="{BB962C8B-B14F-4D97-AF65-F5344CB8AC3E}">
        <p14:creationId xmlns:p14="http://schemas.microsoft.com/office/powerpoint/2010/main" val="11330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尊重人格平等</a:t>
            </a:r>
            <a:endParaRPr lang="zh-CN" altLang="en-US" dirty="0"/>
          </a:p>
        </p:txBody>
      </p:sp>
      <p:graphicFrame>
        <p:nvGraphicFramePr>
          <p:cNvPr id="3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273603"/>
              </p:ext>
            </p:extLst>
          </p:nvPr>
        </p:nvGraphicFramePr>
        <p:xfrm>
          <a:off x="683953" y="1101725"/>
          <a:ext cx="7848487" cy="4060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880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恋爱中的道德</a:t>
            </a:r>
          </a:p>
        </p:txBody>
      </p:sp>
      <p:sp>
        <p:nvSpPr>
          <p:cNvPr id="2" name="矩形 1"/>
          <p:cNvSpPr/>
          <p:nvPr/>
        </p:nvSpPr>
        <p:spPr>
          <a:xfrm>
            <a:off x="3347864" y="1489348"/>
            <a:ext cx="50405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2200" dirty="0">
                <a:latin typeface="+mn-ea"/>
                <a:ea typeface="+mn-ea"/>
              </a:rPr>
              <a:t> </a:t>
            </a:r>
            <a:r>
              <a:rPr lang="zh-CN" altLang="en-US" sz="2200" dirty="0" smtClean="0">
                <a:latin typeface="+mn-ea"/>
                <a:ea typeface="+mn-ea"/>
              </a:rPr>
              <a:t>   你</a:t>
            </a:r>
            <a:r>
              <a:rPr lang="zh-CN" altLang="en-US" sz="2200" dirty="0">
                <a:latin typeface="+mn-ea"/>
                <a:ea typeface="+mn-ea"/>
              </a:rPr>
              <a:t>以为我贫穷、相貌平平就没有感情吗？我向你起誓：如果上帝赐予我财富和美貌，我会让你难于离开我，就象我现在难于离开你一样。上帝没有这样安排。但我们的精神是平等的。就如同你我走过坟墓，平等的站在上帝面前。</a:t>
            </a:r>
          </a:p>
          <a:p>
            <a:pPr algn="r">
              <a:lnSpc>
                <a:spcPct val="150000"/>
              </a:lnSpc>
              <a:buFontTx/>
              <a:buNone/>
            </a:pPr>
            <a:r>
              <a:rPr lang="en-US" altLang="zh-CN" sz="2000" dirty="0">
                <a:latin typeface="+mn-ea"/>
                <a:ea typeface="+mn-ea"/>
              </a:rPr>
              <a:t>——《</a:t>
            </a:r>
            <a:r>
              <a:rPr lang="zh-CN" altLang="en-US" sz="2000" dirty="0">
                <a:latin typeface="+mn-ea"/>
                <a:ea typeface="+mn-ea"/>
              </a:rPr>
              <a:t>简爱</a:t>
            </a:r>
            <a:r>
              <a:rPr lang="en-US" altLang="zh-CN" sz="2000" dirty="0">
                <a:latin typeface="+mn-ea"/>
                <a:ea typeface="+mn-ea"/>
              </a:rPr>
              <a:t>》</a:t>
            </a:r>
            <a:br>
              <a:rPr lang="en-US" altLang="zh-CN" sz="2000" dirty="0">
                <a:latin typeface="+mn-ea"/>
                <a:ea typeface="+mn-ea"/>
              </a:rPr>
            </a:b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9" name="Picture 3" descr="无标题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6" t="20465" r="16296" b="13750"/>
          <a:stretch/>
        </p:blipFill>
        <p:spPr>
          <a:xfrm>
            <a:off x="395536" y="1464005"/>
            <a:ext cx="2727266" cy="3196322"/>
          </a:xfrm>
          <a:prstGeom prst="ellipse">
            <a:avLst/>
          </a:prstGeom>
          <a:noFill/>
          <a:ln/>
          <a:effectLst>
            <a:outerShdw dist="35921" dir="2700000" algn="ctr" rotWithShape="0">
              <a:srgbClr val="808080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2987824" y="1283949"/>
            <a:ext cx="5616624" cy="709455"/>
            <a:chOff x="2214321" y="1635646"/>
            <a:chExt cx="6379174" cy="72008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214321" y="1635646"/>
              <a:ext cx="6379174" cy="0"/>
            </a:xfrm>
            <a:prstGeom prst="line">
              <a:avLst/>
            </a:prstGeom>
            <a:ln w="38100">
              <a:solidFill>
                <a:srgbClr val="FF99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593495" y="1635646"/>
              <a:ext cx="0" cy="720080"/>
            </a:xfrm>
            <a:prstGeom prst="line">
              <a:avLst/>
            </a:prstGeom>
            <a:ln w="38100">
              <a:solidFill>
                <a:srgbClr val="FF99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018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文明相亲相爱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735114647"/>
              </p:ext>
            </p:extLst>
          </p:nvPr>
        </p:nvGraphicFramePr>
        <p:xfrm>
          <a:off x="1019690" y="825500"/>
          <a:ext cx="7104620" cy="4480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014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（三）大学生的恋爱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87263" y="841276"/>
            <a:ext cx="8656737" cy="3816424"/>
            <a:chOff x="487263" y="841276"/>
            <a:chExt cx="8656737" cy="3816424"/>
          </a:xfrm>
        </p:grpSpPr>
        <p:grpSp>
          <p:nvGrpSpPr>
            <p:cNvPr id="4" name="组合 3"/>
            <p:cNvGrpSpPr/>
            <p:nvPr/>
          </p:nvGrpSpPr>
          <p:grpSpPr>
            <a:xfrm>
              <a:off x="4744792" y="2425451"/>
              <a:ext cx="4104456" cy="2232249"/>
              <a:chOff x="4553718" y="1899066"/>
              <a:chExt cx="4104456" cy="2232249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4553718" y="1899066"/>
                <a:ext cx="4104456" cy="223224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4668958" y="2043083"/>
                <a:ext cx="3989216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（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1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）心理上的不成熟</a:t>
                </a: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（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2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）人生观的不确定</a:t>
                </a: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（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3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）大学只是人生的“驿站”</a:t>
                </a: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（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4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）大学是人生求学的最佳时期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宋体" charset="0"/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4499992" y="2137420"/>
              <a:ext cx="0" cy="252028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4481409" y="2137420"/>
              <a:ext cx="2178823" cy="1953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88798" y="1522096"/>
              <a:ext cx="4255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大学是不是恋爱的黄金季节？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55976" y="841276"/>
              <a:ext cx="100811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FF99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anose="030303020407070D0804" pitchFamily="66" charset="0"/>
                </a:rPr>
                <a:t>1</a:t>
              </a:r>
              <a:endParaRPr lang="zh-CN" altLang="en-US" sz="880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63" y="1526164"/>
              <a:ext cx="3745329" cy="2430427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28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本讲内容</a:t>
            </a:r>
          </a:p>
        </p:txBody>
      </p:sp>
      <p:pic>
        <p:nvPicPr>
          <p:cNvPr id="6168" name="图片 3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4894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354957" y="1489348"/>
            <a:ext cx="6434087" cy="694394"/>
            <a:chOff x="1354957" y="1489348"/>
            <a:chExt cx="6434087" cy="694394"/>
          </a:xfrm>
        </p:grpSpPr>
        <p:sp>
          <p:nvSpPr>
            <p:cNvPr id="43" name="AutoShape 5"/>
            <p:cNvSpPr>
              <a:spLocks noChangeArrowheads="1"/>
            </p:cNvSpPr>
            <p:nvPr/>
          </p:nvSpPr>
          <p:spPr bwMode="gray">
            <a:xfrm>
              <a:off x="1354957" y="1596169"/>
              <a:ext cx="6434087" cy="549929"/>
            </a:xfrm>
            <a:prstGeom prst="roundRect">
              <a:avLst>
                <a:gd name="adj" fmla="val 4232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53" name="Text Box 23"/>
            <p:cNvSpPr txBox="1">
              <a:spLocks noChangeArrowheads="1"/>
            </p:cNvSpPr>
            <p:nvPr/>
          </p:nvSpPr>
          <p:spPr bwMode="gray">
            <a:xfrm>
              <a:off x="2178740" y="1629797"/>
              <a:ext cx="54060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</a:rPr>
                <a:t>爱情与人生</a:t>
              </a:r>
              <a:endParaRPr lang="zh-CN" altLang="en-US" sz="2400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6242" name="Group 197"/>
            <p:cNvGrpSpPr>
              <a:grpSpLocks/>
            </p:cNvGrpSpPr>
            <p:nvPr/>
          </p:nvGrpSpPr>
          <p:grpSpPr bwMode="auto">
            <a:xfrm rot="21367855">
              <a:off x="1634555" y="1533597"/>
              <a:ext cx="576884" cy="170775"/>
              <a:chOff x="1811" y="2461"/>
              <a:chExt cx="992" cy="258"/>
            </a:xfrm>
          </p:grpSpPr>
          <p:grpSp>
            <p:nvGrpSpPr>
              <p:cNvPr id="6243" name="Group 198"/>
              <p:cNvGrpSpPr>
                <a:grpSpLocks/>
              </p:cNvGrpSpPr>
              <p:nvPr/>
            </p:nvGrpSpPr>
            <p:grpSpPr bwMode="auto">
              <a:xfrm rot="513316">
                <a:off x="1811" y="2461"/>
                <a:ext cx="962" cy="234"/>
                <a:chOff x="2591" y="1040"/>
                <a:chExt cx="962" cy="234"/>
              </a:xfrm>
            </p:grpSpPr>
            <p:grpSp>
              <p:nvGrpSpPr>
                <p:cNvPr id="6267" name="Group 199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591" y="1040"/>
                  <a:ext cx="962" cy="234"/>
                  <a:chOff x="2524" y="1060"/>
                  <a:chExt cx="898" cy="236"/>
                </a:xfrm>
              </p:grpSpPr>
              <p:grpSp>
                <p:nvGrpSpPr>
                  <p:cNvPr id="6279" name="Group 200"/>
                  <p:cNvGrpSpPr>
                    <a:grpSpLocks/>
                  </p:cNvGrpSpPr>
                  <p:nvPr/>
                </p:nvGrpSpPr>
                <p:grpSpPr bwMode="auto">
                  <a:xfrm>
                    <a:off x="2524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85" name="AutoShape 201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86" name="AutoShape 202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87" name="AutoShape 203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88" name="AutoShape 204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</p:grpSp>
              <p:grpSp>
                <p:nvGrpSpPr>
                  <p:cNvPr id="6280" name="Group 205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81" name="AutoShape 206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82" name="AutoShape 207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83" name="AutoShape 208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84" name="AutoShape 209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</p:grpSp>
            </p:grpSp>
            <p:grpSp>
              <p:nvGrpSpPr>
                <p:cNvPr id="6268" name="Group 210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674" y="1066"/>
                  <a:ext cx="788" cy="191"/>
                  <a:chOff x="2524" y="1060"/>
                  <a:chExt cx="898" cy="236"/>
                </a:xfrm>
              </p:grpSpPr>
              <p:grpSp>
                <p:nvGrpSpPr>
                  <p:cNvPr id="6269" name="Group 211"/>
                  <p:cNvGrpSpPr>
                    <a:grpSpLocks/>
                  </p:cNvGrpSpPr>
                  <p:nvPr/>
                </p:nvGrpSpPr>
                <p:grpSpPr bwMode="auto">
                  <a:xfrm>
                    <a:off x="2524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75" name="AutoShape 212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76" name="AutoShape 213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77" name="AutoShape 214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78" name="AutoShape 215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</p:grpSp>
              <p:grpSp>
                <p:nvGrpSpPr>
                  <p:cNvPr id="6270" name="Group 216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71" name="AutoShape 217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72" name="AutoShape 218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73" name="AutoShape 219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74" name="AutoShape 220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</p:grpSp>
            </p:grpSp>
          </p:grpSp>
          <p:grpSp>
            <p:nvGrpSpPr>
              <p:cNvPr id="6244" name="Group 221"/>
              <p:cNvGrpSpPr>
                <a:grpSpLocks/>
              </p:cNvGrpSpPr>
              <p:nvPr/>
            </p:nvGrpSpPr>
            <p:grpSpPr bwMode="auto">
              <a:xfrm rot="513316">
                <a:off x="1841" y="2485"/>
                <a:ext cx="962" cy="234"/>
                <a:chOff x="2591" y="1040"/>
                <a:chExt cx="962" cy="234"/>
              </a:xfrm>
            </p:grpSpPr>
            <p:grpSp>
              <p:nvGrpSpPr>
                <p:cNvPr id="6245" name="Group 222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591" y="1040"/>
                  <a:ext cx="962" cy="234"/>
                  <a:chOff x="2524" y="1060"/>
                  <a:chExt cx="898" cy="236"/>
                </a:xfrm>
              </p:grpSpPr>
              <p:grpSp>
                <p:nvGrpSpPr>
                  <p:cNvPr id="6257" name="Group 223"/>
                  <p:cNvGrpSpPr>
                    <a:grpSpLocks/>
                  </p:cNvGrpSpPr>
                  <p:nvPr/>
                </p:nvGrpSpPr>
                <p:grpSpPr bwMode="auto">
                  <a:xfrm>
                    <a:off x="2524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63" name="AutoShape 224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64" name="AutoShape 225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65" name="AutoShape 226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66" name="AutoShape 227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</p:grpSp>
              <p:grpSp>
                <p:nvGrpSpPr>
                  <p:cNvPr id="6258" name="Group 228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59" name="AutoShape 229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60" name="AutoShape 230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61" name="AutoShape 231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62" name="AutoShape 232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</p:grpSp>
            </p:grpSp>
            <p:grpSp>
              <p:nvGrpSpPr>
                <p:cNvPr id="6246" name="Group 233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674" y="1068"/>
                  <a:ext cx="789" cy="189"/>
                  <a:chOff x="2524" y="1060"/>
                  <a:chExt cx="899" cy="233"/>
                </a:xfrm>
              </p:grpSpPr>
              <p:grpSp>
                <p:nvGrpSpPr>
                  <p:cNvPr id="6247" name="Group 234"/>
                  <p:cNvGrpSpPr>
                    <a:grpSpLocks/>
                  </p:cNvGrpSpPr>
                  <p:nvPr/>
                </p:nvGrpSpPr>
                <p:grpSpPr bwMode="auto">
                  <a:xfrm>
                    <a:off x="2524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53" name="AutoShape 235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54" name="AutoShape 236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55" name="AutoShape 237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56" name="AutoShape 238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</p:grpSp>
              <p:grpSp>
                <p:nvGrpSpPr>
                  <p:cNvPr id="6248" name="Group 239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08"/>
                    <a:ext cx="741" cy="185"/>
                    <a:chOff x="1565" y="2568"/>
                    <a:chExt cx="1116" cy="278"/>
                  </a:xfrm>
                </p:grpSpPr>
                <p:sp>
                  <p:nvSpPr>
                    <p:cNvPr id="6249" name="AutoShape 240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50" name="AutoShape 241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51" name="AutoShape 242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  <p:sp>
                  <p:nvSpPr>
                    <p:cNvPr id="6252" name="AutoShape 243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59" y="2325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/>
                    </a:p>
                  </p:txBody>
                </p:sp>
              </p:grpSp>
            </p:grpSp>
          </p:grpSp>
        </p:grpSp>
        <p:grpSp>
          <p:nvGrpSpPr>
            <p:cNvPr id="206" name="Group 10"/>
            <p:cNvGrpSpPr>
              <a:grpSpLocks/>
            </p:cNvGrpSpPr>
            <p:nvPr/>
          </p:nvGrpSpPr>
          <p:grpSpPr bwMode="auto">
            <a:xfrm>
              <a:off x="1501732" y="1489348"/>
              <a:ext cx="679461" cy="694394"/>
              <a:chOff x="1851" y="624"/>
              <a:chExt cx="812" cy="830"/>
            </a:xfrm>
          </p:grpSpPr>
          <p:sp>
            <p:nvSpPr>
              <p:cNvPr id="207" name="Oval 11"/>
              <p:cNvSpPr>
                <a:spLocks noChangeArrowheads="1"/>
              </p:cNvSpPr>
              <p:nvPr/>
            </p:nvSpPr>
            <p:spPr bwMode="gray">
              <a:xfrm>
                <a:off x="1851" y="652"/>
                <a:ext cx="812" cy="802"/>
              </a:xfrm>
              <a:prstGeom prst="ellipse">
                <a:avLst/>
              </a:prstGeom>
              <a:solidFill>
                <a:schemeClr val="tx2"/>
              </a:solidFill>
              <a:ln w="57150" algn="ctr">
                <a:solidFill>
                  <a:srgbClr val="F8F8F8">
                    <a:alpha val="70195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alibri" pitchFamily="34" charset="0"/>
                </a:endParaRPr>
              </a:p>
            </p:txBody>
          </p:sp>
          <p:pic>
            <p:nvPicPr>
              <p:cNvPr id="208" name="Picture 12" descr="cir_lighteffect0"/>
              <p:cNvPicPr>
                <a:picLocks noChangeAspect="1" noChangeArrowheads="1"/>
              </p:cNvPicPr>
              <p:nvPr/>
            </p:nvPicPr>
            <p:blipFill>
              <a:blip r:embed="rId3">
                <a:lum bright="18000" contras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920" y="624"/>
                <a:ext cx="670" cy="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9" name="Text Box 39"/>
            <p:cNvSpPr txBox="1">
              <a:spLocks noChangeArrowheads="1"/>
            </p:cNvSpPr>
            <p:nvPr/>
          </p:nvSpPr>
          <p:spPr bwMode="gray">
            <a:xfrm>
              <a:off x="1512895" y="1552645"/>
              <a:ext cx="66289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 smtClean="0">
                  <a:solidFill>
                    <a:schemeClr val="bg1"/>
                  </a:solidFill>
                  <a:latin typeface="+mn-ea"/>
                  <a:ea typeface="+mn-ea"/>
                  <a:cs typeface="JasmineUPC" panose="02020603050405020304" pitchFamily="18" charset="-34"/>
                </a:rPr>
                <a:t>1</a:t>
              </a:r>
              <a:endParaRPr lang="en-US" altLang="zh-CN" sz="3200" dirty="0">
                <a:solidFill>
                  <a:schemeClr val="bg1"/>
                </a:solidFill>
                <a:latin typeface="+mn-ea"/>
                <a:ea typeface="+mn-ea"/>
                <a:cs typeface="JasmineUPC" panose="02020603050405020304" pitchFamily="18" charset="-34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54957" y="2523146"/>
            <a:ext cx="6434087" cy="694394"/>
            <a:chOff x="1354957" y="2479534"/>
            <a:chExt cx="6434087" cy="694394"/>
          </a:xfrm>
        </p:grpSpPr>
        <p:sp>
          <p:nvSpPr>
            <p:cNvPr id="38" name="AutoShape 5"/>
            <p:cNvSpPr>
              <a:spLocks noChangeArrowheads="1"/>
            </p:cNvSpPr>
            <p:nvPr/>
          </p:nvSpPr>
          <p:spPr bwMode="gray">
            <a:xfrm>
              <a:off x="1354957" y="2559533"/>
              <a:ext cx="6434087" cy="549929"/>
            </a:xfrm>
            <a:prstGeom prst="roundRect">
              <a:avLst>
                <a:gd name="adj" fmla="val 4232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grpSp>
          <p:nvGrpSpPr>
            <p:cNvPr id="6383" name="Group 54"/>
            <p:cNvGrpSpPr>
              <a:grpSpLocks/>
            </p:cNvGrpSpPr>
            <p:nvPr/>
          </p:nvGrpSpPr>
          <p:grpSpPr bwMode="auto">
            <a:xfrm rot="10082854">
              <a:off x="1419010" y="2979944"/>
              <a:ext cx="541645" cy="153343"/>
              <a:chOff x="2591" y="1040"/>
              <a:chExt cx="962" cy="234"/>
            </a:xfrm>
          </p:grpSpPr>
          <p:grpSp>
            <p:nvGrpSpPr>
              <p:cNvPr id="6407" name="Group 55"/>
              <p:cNvGrpSpPr>
                <a:grpSpLocks/>
              </p:cNvGrpSpPr>
              <p:nvPr/>
            </p:nvGrpSpPr>
            <p:grpSpPr bwMode="auto">
              <a:xfrm rot="-9970459" flipH="1" flipV="1">
                <a:off x="2591" y="1040"/>
                <a:ext cx="962" cy="234"/>
                <a:chOff x="2524" y="1060"/>
                <a:chExt cx="898" cy="236"/>
              </a:xfrm>
            </p:grpSpPr>
            <p:grpSp>
              <p:nvGrpSpPr>
                <p:cNvPr id="6419" name="Group 56"/>
                <p:cNvGrpSpPr>
                  <a:grpSpLocks/>
                </p:cNvGrpSpPr>
                <p:nvPr/>
              </p:nvGrpSpPr>
              <p:grpSpPr bwMode="auto">
                <a:xfrm>
                  <a:off x="2524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6425" name="AutoShape 57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26" name="AutoShape 58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27" name="AutoShape 59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28" name="AutoShape 60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</p:grpSp>
            <p:grpSp>
              <p:nvGrpSpPr>
                <p:cNvPr id="6420" name="Group 6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6421" name="AutoShape 62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22" name="AutoShape 63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23" name="AutoShape 64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24" name="AutoShape 65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</p:grpSp>
          </p:grpSp>
          <p:grpSp>
            <p:nvGrpSpPr>
              <p:cNvPr id="6408" name="Group 66"/>
              <p:cNvGrpSpPr>
                <a:grpSpLocks/>
              </p:cNvGrpSpPr>
              <p:nvPr/>
            </p:nvGrpSpPr>
            <p:grpSpPr bwMode="auto">
              <a:xfrm rot="-9970459" flipH="1" flipV="1">
                <a:off x="2674" y="1066"/>
                <a:ext cx="788" cy="191"/>
                <a:chOff x="2524" y="1060"/>
                <a:chExt cx="898" cy="236"/>
              </a:xfrm>
            </p:grpSpPr>
            <p:grpSp>
              <p:nvGrpSpPr>
                <p:cNvPr id="6409" name="Group 67"/>
                <p:cNvGrpSpPr>
                  <a:grpSpLocks/>
                </p:cNvGrpSpPr>
                <p:nvPr/>
              </p:nvGrpSpPr>
              <p:grpSpPr bwMode="auto">
                <a:xfrm>
                  <a:off x="2524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6415" name="AutoShape 68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16" name="AutoShape 69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17" name="AutoShape 70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18" name="AutoShape 71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</p:grpSp>
            <p:grpSp>
              <p:nvGrpSpPr>
                <p:cNvPr id="6410" name="Group 7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6411" name="AutoShape 73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12" name="AutoShape 74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13" name="AutoShape 75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414" name="AutoShape 76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</p:grpSp>
          </p:grpSp>
        </p:grpSp>
        <p:sp>
          <p:nvSpPr>
            <p:cNvPr id="6158" name="Text Box 23"/>
            <p:cNvSpPr txBox="1">
              <a:spLocks noChangeArrowheads="1"/>
            </p:cNvSpPr>
            <p:nvPr/>
          </p:nvSpPr>
          <p:spPr bwMode="gray">
            <a:xfrm>
              <a:off x="2178740" y="2589206"/>
              <a:ext cx="54060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</a:rPr>
                <a:t>婚姻与家庭</a:t>
              </a:r>
              <a:endParaRPr lang="zh-CN" altLang="en-US" sz="2400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210" name="Group 10"/>
            <p:cNvGrpSpPr>
              <a:grpSpLocks/>
            </p:cNvGrpSpPr>
            <p:nvPr/>
          </p:nvGrpSpPr>
          <p:grpSpPr bwMode="auto">
            <a:xfrm>
              <a:off x="1514175" y="2479534"/>
              <a:ext cx="679461" cy="694394"/>
              <a:chOff x="1851" y="624"/>
              <a:chExt cx="812" cy="830"/>
            </a:xfrm>
          </p:grpSpPr>
          <p:sp>
            <p:nvSpPr>
              <p:cNvPr id="211" name="Oval 11"/>
              <p:cNvSpPr>
                <a:spLocks noChangeArrowheads="1"/>
              </p:cNvSpPr>
              <p:nvPr/>
            </p:nvSpPr>
            <p:spPr bwMode="gray">
              <a:xfrm>
                <a:off x="1851" y="652"/>
                <a:ext cx="812" cy="802"/>
              </a:xfrm>
              <a:prstGeom prst="ellipse">
                <a:avLst/>
              </a:prstGeom>
              <a:solidFill>
                <a:schemeClr val="tx2"/>
              </a:solidFill>
              <a:ln w="57150" algn="ctr">
                <a:solidFill>
                  <a:srgbClr val="F8F8F8">
                    <a:alpha val="70195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alibri" pitchFamily="34" charset="0"/>
                </a:endParaRPr>
              </a:p>
            </p:txBody>
          </p:sp>
          <p:pic>
            <p:nvPicPr>
              <p:cNvPr id="212" name="Picture 12" descr="cir_lighteffect0"/>
              <p:cNvPicPr>
                <a:picLocks noChangeAspect="1" noChangeArrowheads="1"/>
              </p:cNvPicPr>
              <p:nvPr/>
            </p:nvPicPr>
            <p:blipFill>
              <a:blip r:embed="rId3">
                <a:lum bright="18000" contras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920" y="624"/>
                <a:ext cx="670" cy="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6" name="Text Box 39"/>
            <p:cNvSpPr txBox="1">
              <a:spLocks noChangeArrowheads="1"/>
            </p:cNvSpPr>
            <p:nvPr/>
          </p:nvSpPr>
          <p:spPr bwMode="gray">
            <a:xfrm>
              <a:off x="1532841" y="2497460"/>
              <a:ext cx="66289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 smtClean="0">
                  <a:solidFill>
                    <a:schemeClr val="bg1"/>
                  </a:solidFill>
                  <a:latin typeface="+mn-ea"/>
                  <a:ea typeface="+mn-ea"/>
                  <a:cs typeface="JasmineUPC" panose="02020603050405020304" pitchFamily="18" charset="-34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latin typeface="+mn-ea"/>
                <a:ea typeface="+mn-ea"/>
                <a:cs typeface="JasmineUPC" panose="02020603050405020304" pitchFamily="18" charset="-34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54957" y="3603266"/>
            <a:ext cx="6434087" cy="694394"/>
            <a:chOff x="1354957" y="3470203"/>
            <a:chExt cx="6434087" cy="694394"/>
          </a:xfrm>
        </p:grpSpPr>
        <p:sp>
          <p:nvSpPr>
            <p:cNvPr id="42" name="AutoShape 5"/>
            <p:cNvSpPr>
              <a:spLocks noChangeArrowheads="1"/>
            </p:cNvSpPr>
            <p:nvPr/>
          </p:nvSpPr>
          <p:spPr bwMode="gray">
            <a:xfrm>
              <a:off x="1354957" y="3538013"/>
              <a:ext cx="6434087" cy="549929"/>
            </a:xfrm>
            <a:prstGeom prst="roundRect">
              <a:avLst>
                <a:gd name="adj" fmla="val 4232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grpSp>
          <p:nvGrpSpPr>
            <p:cNvPr id="6170" name="Group 102"/>
            <p:cNvGrpSpPr>
              <a:grpSpLocks/>
            </p:cNvGrpSpPr>
            <p:nvPr/>
          </p:nvGrpSpPr>
          <p:grpSpPr bwMode="auto">
            <a:xfrm rot="10082854">
              <a:off x="1416126" y="3960184"/>
              <a:ext cx="544151" cy="152822"/>
              <a:chOff x="2590" y="1040"/>
              <a:chExt cx="963" cy="234"/>
            </a:xfrm>
          </p:grpSpPr>
          <p:grpSp>
            <p:nvGrpSpPr>
              <p:cNvPr id="6218" name="Group 103"/>
              <p:cNvGrpSpPr>
                <a:grpSpLocks/>
              </p:cNvGrpSpPr>
              <p:nvPr/>
            </p:nvGrpSpPr>
            <p:grpSpPr bwMode="auto">
              <a:xfrm rot="-9970459" flipH="1" flipV="1">
                <a:off x="2590" y="1040"/>
                <a:ext cx="963" cy="234"/>
                <a:chOff x="2523" y="1060"/>
                <a:chExt cx="899" cy="236"/>
              </a:xfrm>
            </p:grpSpPr>
            <p:grpSp>
              <p:nvGrpSpPr>
                <p:cNvPr id="6230" name="Group 104"/>
                <p:cNvGrpSpPr>
                  <a:grpSpLocks/>
                </p:cNvGrpSpPr>
                <p:nvPr/>
              </p:nvGrpSpPr>
              <p:grpSpPr bwMode="auto">
                <a:xfrm>
                  <a:off x="2523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6236" name="AutoShape 105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37" name="AutoShape 106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38" name="AutoShape 107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39" name="AutoShape 108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</p:grpSp>
            <p:grpSp>
              <p:nvGrpSpPr>
                <p:cNvPr id="6231" name="Group 109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6232" name="AutoShape 110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33" name="AutoShape 111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34" name="AutoShape 112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35" name="AutoShape 113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</p:grpSp>
          </p:grpSp>
          <p:grpSp>
            <p:nvGrpSpPr>
              <p:cNvPr id="6219" name="Group 114"/>
              <p:cNvGrpSpPr>
                <a:grpSpLocks/>
              </p:cNvGrpSpPr>
              <p:nvPr/>
            </p:nvGrpSpPr>
            <p:grpSpPr bwMode="auto">
              <a:xfrm rot="-9970459" flipH="1" flipV="1">
                <a:off x="2673" y="1066"/>
                <a:ext cx="789" cy="191"/>
                <a:chOff x="2523" y="1060"/>
                <a:chExt cx="899" cy="236"/>
              </a:xfrm>
            </p:grpSpPr>
            <p:grpSp>
              <p:nvGrpSpPr>
                <p:cNvPr id="6220" name="Group 115"/>
                <p:cNvGrpSpPr>
                  <a:grpSpLocks/>
                </p:cNvGrpSpPr>
                <p:nvPr/>
              </p:nvGrpSpPr>
              <p:grpSpPr bwMode="auto">
                <a:xfrm>
                  <a:off x="2523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6226" name="AutoShape 116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27" name="AutoShape 117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28" name="AutoShape 118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29" name="AutoShape 119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</p:grpSp>
            <p:grpSp>
              <p:nvGrpSpPr>
                <p:cNvPr id="6221" name="Group 120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6222" name="AutoShape 121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23" name="AutoShape 122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24" name="AutoShape 123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  <p:sp>
                <p:nvSpPr>
                  <p:cNvPr id="6225" name="AutoShape 124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/>
                  </a:p>
                </p:txBody>
              </p:sp>
            </p:grpSp>
          </p:grpSp>
        </p:grpSp>
        <p:sp>
          <p:nvSpPr>
            <p:cNvPr id="6162" name="Text Box 23"/>
            <p:cNvSpPr txBox="1">
              <a:spLocks noChangeArrowheads="1"/>
            </p:cNvSpPr>
            <p:nvPr/>
          </p:nvSpPr>
          <p:spPr bwMode="gray">
            <a:xfrm>
              <a:off x="2178740" y="3583511"/>
              <a:ext cx="54060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zh-CN" altLang="en-US" sz="2400" dirty="0" smtClean="0">
                  <a:latin typeface="黑体" pitchFamily="49" charset="-122"/>
                  <a:ea typeface="黑体" pitchFamily="49" charset="-122"/>
                </a:rPr>
                <a:t>家庭美德</a:t>
              </a:r>
              <a:endParaRPr lang="zh-CN" altLang="en-US" sz="2400" dirty="0"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213" name="Group 10"/>
            <p:cNvGrpSpPr>
              <a:grpSpLocks/>
            </p:cNvGrpSpPr>
            <p:nvPr/>
          </p:nvGrpSpPr>
          <p:grpSpPr bwMode="auto">
            <a:xfrm>
              <a:off x="1539808" y="3470203"/>
              <a:ext cx="679461" cy="694394"/>
              <a:chOff x="1851" y="624"/>
              <a:chExt cx="812" cy="830"/>
            </a:xfrm>
          </p:grpSpPr>
          <p:sp>
            <p:nvSpPr>
              <p:cNvPr id="214" name="Oval 11"/>
              <p:cNvSpPr>
                <a:spLocks noChangeArrowheads="1"/>
              </p:cNvSpPr>
              <p:nvPr/>
            </p:nvSpPr>
            <p:spPr bwMode="gray">
              <a:xfrm>
                <a:off x="1851" y="652"/>
                <a:ext cx="812" cy="802"/>
              </a:xfrm>
              <a:prstGeom prst="ellipse">
                <a:avLst/>
              </a:prstGeom>
              <a:solidFill>
                <a:schemeClr val="tx2"/>
              </a:solidFill>
              <a:ln w="57150" algn="ctr">
                <a:solidFill>
                  <a:srgbClr val="F8F8F8">
                    <a:alpha val="70195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Calibri" pitchFamily="34" charset="0"/>
                </a:endParaRPr>
              </a:p>
            </p:txBody>
          </p:sp>
          <p:pic>
            <p:nvPicPr>
              <p:cNvPr id="215" name="Picture 12" descr="cir_lighteffect0"/>
              <p:cNvPicPr>
                <a:picLocks noChangeAspect="1" noChangeArrowheads="1"/>
              </p:cNvPicPr>
              <p:nvPr/>
            </p:nvPicPr>
            <p:blipFill>
              <a:blip r:embed="rId3">
                <a:lum bright="18000" contras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920" y="624"/>
                <a:ext cx="670" cy="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7" name="Text Box 39"/>
            <p:cNvSpPr txBox="1">
              <a:spLocks noChangeArrowheads="1"/>
            </p:cNvSpPr>
            <p:nvPr/>
          </p:nvSpPr>
          <p:spPr bwMode="gray">
            <a:xfrm>
              <a:off x="1547664" y="3505572"/>
              <a:ext cx="66289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 smtClean="0">
                  <a:solidFill>
                    <a:schemeClr val="bg1"/>
                  </a:solidFill>
                  <a:latin typeface="+mn-ea"/>
                  <a:ea typeface="+mn-ea"/>
                  <a:cs typeface="JasmineUPC" panose="02020603050405020304" pitchFamily="18" charset="-34"/>
                </a:rPr>
                <a:t>3</a:t>
              </a:r>
              <a:endParaRPr lang="en-US" altLang="zh-CN" sz="3200" dirty="0">
                <a:solidFill>
                  <a:schemeClr val="bg1"/>
                </a:solidFill>
                <a:latin typeface="+mn-ea"/>
                <a:ea typeface="+mn-ea"/>
                <a:cs typeface="JasmineUPC" panose="02020603050405020304" pitchFamily="18" charset="-3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大学生的恋爱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23528" y="808464"/>
            <a:ext cx="8424936" cy="3849237"/>
            <a:chOff x="323528" y="808464"/>
            <a:chExt cx="8424936" cy="3849237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4716016" y="2137420"/>
              <a:ext cx="0" cy="252028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 flipV="1">
              <a:off x="539552" y="2117890"/>
              <a:ext cx="4176464" cy="1953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 flipH="1">
              <a:off x="755576" y="1531739"/>
              <a:ext cx="4255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大学生恋爱应注意的问题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flipH="1">
              <a:off x="323528" y="808464"/>
              <a:ext cx="100811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FF99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anose="030303020407070D0804" pitchFamily="66" charset="0"/>
                </a:rPr>
                <a:t>2</a:t>
              </a:r>
              <a:endParaRPr lang="zh-CN" altLang="en-US" sz="880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95536" y="2425452"/>
              <a:ext cx="4248472" cy="2232249"/>
              <a:chOff x="4553718" y="1899066"/>
              <a:chExt cx="4248472" cy="2232249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4553718" y="1899066"/>
                <a:ext cx="4248472" cy="223224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625726" y="2088010"/>
                <a:ext cx="4133232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（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1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）不要误把友谊当爱情</a:t>
                </a: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（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2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）不能错置爱情的位置</a:t>
                </a: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（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3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）不能片面或功利化地对待爱情</a:t>
                </a:r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（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4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cs typeface="宋体" charset="0"/>
                  </a:rPr>
                  <a:t>）不能只重过程不重后果</a:t>
                </a:r>
              </a:p>
            </p:txBody>
          </p:sp>
        </p:grp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160" y="1562004"/>
              <a:ext cx="3843304" cy="2590992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35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以下请绕行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043608" y="1345332"/>
            <a:ext cx="2877711" cy="6480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误把友谊当爱情 </a:t>
            </a:r>
          </a:p>
        </p:txBody>
      </p:sp>
      <p:sp>
        <p:nvSpPr>
          <p:cNvPr id="7" name="对角圆角矩形 6"/>
          <p:cNvSpPr/>
          <p:nvPr/>
        </p:nvSpPr>
        <p:spPr>
          <a:xfrm>
            <a:off x="5292080" y="1351846"/>
            <a:ext cx="2877711" cy="64481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情感定位不清晰</a:t>
            </a:r>
          </a:p>
        </p:txBody>
      </p:sp>
      <p:sp>
        <p:nvSpPr>
          <p:cNvPr id="8" name="左右箭头 7"/>
          <p:cNvSpPr/>
          <p:nvPr/>
        </p:nvSpPr>
        <p:spPr>
          <a:xfrm>
            <a:off x="4143761" y="1492605"/>
            <a:ext cx="971116" cy="360040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39799" y="2281436"/>
            <a:ext cx="2877711" cy="6480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错置爱情的地位 </a:t>
            </a:r>
          </a:p>
        </p:txBody>
      </p:sp>
      <p:sp>
        <p:nvSpPr>
          <p:cNvPr id="10" name="对角圆角矩形 9"/>
          <p:cNvSpPr/>
          <p:nvPr/>
        </p:nvSpPr>
        <p:spPr>
          <a:xfrm>
            <a:off x="5288271" y="2287950"/>
            <a:ext cx="2877711" cy="64481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人生目标不明确</a:t>
            </a:r>
          </a:p>
        </p:txBody>
      </p:sp>
      <p:sp>
        <p:nvSpPr>
          <p:cNvPr id="11" name="左右箭头 10"/>
          <p:cNvSpPr/>
          <p:nvPr/>
        </p:nvSpPr>
        <p:spPr>
          <a:xfrm>
            <a:off x="4139952" y="2428709"/>
            <a:ext cx="971116" cy="360040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43608" y="3220797"/>
            <a:ext cx="2877711" cy="6480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功利化对待恋爱 </a:t>
            </a:r>
          </a:p>
        </p:txBody>
      </p:sp>
      <p:sp>
        <p:nvSpPr>
          <p:cNvPr id="13" name="对角圆角矩形 12"/>
          <p:cNvSpPr/>
          <p:nvPr/>
        </p:nvSpPr>
        <p:spPr>
          <a:xfrm>
            <a:off x="5292080" y="3155303"/>
            <a:ext cx="2877711" cy="64481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恋爱动机不正确</a:t>
            </a:r>
          </a:p>
        </p:txBody>
      </p:sp>
      <p:sp>
        <p:nvSpPr>
          <p:cNvPr id="14" name="左右箭头 13"/>
          <p:cNvSpPr/>
          <p:nvPr/>
        </p:nvSpPr>
        <p:spPr>
          <a:xfrm>
            <a:off x="4143761" y="3364813"/>
            <a:ext cx="971116" cy="360040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057130" y="4081636"/>
            <a:ext cx="2877711" cy="6480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只重过程不顾后果 </a:t>
            </a:r>
          </a:p>
        </p:txBody>
      </p:sp>
      <p:sp>
        <p:nvSpPr>
          <p:cNvPr id="16" name="对角圆角矩形 15"/>
          <p:cNvSpPr/>
          <p:nvPr/>
        </p:nvSpPr>
        <p:spPr>
          <a:xfrm>
            <a:off x="5305602" y="4088150"/>
            <a:ext cx="2877711" cy="644815"/>
          </a:xfrm>
          <a:prstGeom prst="round2Diag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恋爱态度不严肃</a:t>
            </a:r>
          </a:p>
        </p:txBody>
      </p:sp>
      <p:sp>
        <p:nvSpPr>
          <p:cNvPr id="17" name="左右箭头 16"/>
          <p:cNvSpPr/>
          <p:nvPr/>
        </p:nvSpPr>
        <p:spPr>
          <a:xfrm>
            <a:off x="4157283" y="4297660"/>
            <a:ext cx="971116" cy="360040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11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大学生的恋爱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15788" y="841276"/>
            <a:ext cx="7772636" cy="3816424"/>
            <a:chOff x="615788" y="841276"/>
            <a:chExt cx="7772636" cy="3816424"/>
          </a:xfrm>
        </p:grpSpPr>
        <p:sp>
          <p:nvSpPr>
            <p:cNvPr id="4" name="圆角矩形 3"/>
            <p:cNvSpPr/>
            <p:nvPr/>
          </p:nvSpPr>
          <p:spPr>
            <a:xfrm>
              <a:off x="790402" y="2303053"/>
              <a:ext cx="4104456" cy="23546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802646" y="2133348"/>
              <a:ext cx="4432073" cy="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234719" y="2775407"/>
              <a:ext cx="1170259" cy="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404978" y="2133348"/>
              <a:ext cx="1983446" cy="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234719" y="2133348"/>
              <a:ext cx="0" cy="64205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395176" y="2133348"/>
              <a:ext cx="0" cy="64205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59484" y="1542192"/>
              <a:ext cx="36353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树立正确的恋爱观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5788" y="841276"/>
              <a:ext cx="100811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dirty="0" smtClean="0">
                  <a:solidFill>
                    <a:srgbClr val="FF99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dwardian Script ITC" panose="030303020407070D0804" pitchFamily="66" charset="0"/>
                </a:rPr>
                <a:t>3</a:t>
              </a:r>
              <a:endParaRPr lang="zh-CN" altLang="en-US" sz="8800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078545" y="2597941"/>
              <a:ext cx="3264153" cy="1865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0" hangingPunct="0">
                <a:spcBef>
                  <a:spcPct val="20000"/>
                </a:spcBef>
              </a:pPr>
              <a:r>
                <a:rPr lang="zh-CN" altLang="en-US" dirty="0">
                  <a:latin typeface="+mn-ea"/>
                  <a:ea typeface="+mn-ea"/>
                </a:rPr>
                <a:t>恋爱要严肃认真，感情专一。</a:t>
              </a:r>
            </a:p>
            <a:p>
              <a:pPr algn="just" eaLnBrk="0" hangingPunct="0">
                <a:spcBef>
                  <a:spcPct val="20000"/>
                </a:spcBef>
              </a:pPr>
              <a:r>
                <a:rPr lang="zh-CN" altLang="en-US" dirty="0">
                  <a:latin typeface="+mn-ea"/>
                  <a:ea typeface="+mn-ea"/>
                </a:rPr>
                <a:t>要懂得爱情是一种责任和奉献。</a:t>
              </a:r>
            </a:p>
            <a:p>
              <a:pPr algn="just" eaLnBrk="0" hangingPunct="0">
                <a:spcBef>
                  <a:spcPct val="20000"/>
                </a:spcBef>
              </a:pPr>
              <a:r>
                <a:rPr lang="zh-CN" altLang="en-US" dirty="0">
                  <a:latin typeface="+mn-ea"/>
                  <a:ea typeface="+mn-ea"/>
                </a:rPr>
                <a:t>在恋爱过程中，应多一些理解、信任和宽容，互相尊重，共同进步。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0204" y="2303054"/>
              <a:ext cx="1648220" cy="2252378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01" t="8470" r="17341"/>
            <a:stretch/>
          </p:blipFill>
          <p:spPr bwMode="auto">
            <a:xfrm>
              <a:off x="5220072" y="2929508"/>
              <a:ext cx="1224135" cy="1635599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14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大学生的恋爱</a:t>
            </a:r>
          </a:p>
        </p:txBody>
      </p:sp>
      <p:graphicFrame>
        <p:nvGraphicFramePr>
          <p:cNvPr id="3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2253184"/>
              </p:ext>
            </p:extLst>
          </p:nvPr>
        </p:nvGraphicFramePr>
        <p:xfrm>
          <a:off x="827460" y="1419622"/>
          <a:ext cx="7489080" cy="352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438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ctrTitle"/>
          </p:nvPr>
        </p:nvSpPr>
        <p:spPr>
          <a:xfrm>
            <a:off x="5076055" y="3721100"/>
            <a:ext cx="3812357" cy="685800"/>
          </a:xfrm>
        </p:spPr>
        <p:txBody>
          <a:bodyPr/>
          <a:lstStyle/>
          <a:p>
            <a:pPr algn="l"/>
            <a:r>
              <a:rPr lang="zh-CN" altLang="en-US" dirty="0"/>
              <a:t>二</a:t>
            </a:r>
            <a:r>
              <a:rPr lang="zh-CN" altLang="en-US" dirty="0" smtClean="0"/>
              <a:t>、</a:t>
            </a:r>
            <a:r>
              <a:rPr lang="zh-CN" altLang="en-US" dirty="0"/>
              <a:t>婚姻与家庭</a:t>
            </a:r>
          </a:p>
        </p:txBody>
      </p:sp>
      <p:sp>
        <p:nvSpPr>
          <p:cNvPr id="8195" name="副标题 2"/>
          <p:cNvSpPr>
            <a:spLocks noGrp="1"/>
          </p:cNvSpPr>
          <p:nvPr>
            <p:ph type="subTitle" idx="1"/>
          </p:nvPr>
        </p:nvSpPr>
        <p:spPr>
          <a:xfrm>
            <a:off x="2501900" y="4518025"/>
            <a:ext cx="6400800" cy="681038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   言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994614277"/>
              </p:ext>
            </p:extLst>
          </p:nvPr>
        </p:nvGraphicFramePr>
        <p:xfrm>
          <a:off x="827683" y="1345332"/>
          <a:ext cx="7488634" cy="3747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67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7205F8-2151-4DE1-90E8-E38A810D0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6F7205F8-2151-4DE1-90E8-E38A810D0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F087FAC-A113-4A1F-AD50-7E1DC3248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4F087FAC-A113-4A1F-AD50-7E1DC3248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57BEB3-7754-46DC-925B-996E30EDC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6A57BEB3-7754-46DC-925B-996E30EDC0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E86DE2-165E-4DC7-8FC5-D71FA341DD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6FE86DE2-165E-4DC7-8FC5-D71FA341DD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F3627F-01E9-43F0-B104-7BBCB67895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9DF3627F-01E9-43F0-B104-7BBCB67895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77D6EC-2D9D-41C1-B0D1-1A1B18B8F8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9F77D6EC-2D9D-41C1-B0D1-1A1B18B8F8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5C5F82-2085-4373-BFD8-973BDA458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AD5C5F82-2085-4373-BFD8-973BDA458A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FF3BE6-F510-4843-8694-9E3D1293C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9FFF3BE6-F510-4843-8694-9E3D1293C8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（一）婚姻与家庭的关系</a:t>
            </a:r>
            <a:endParaRPr lang="zh-CN" altLang="en-US" dirty="0"/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430723342"/>
              </p:ext>
            </p:extLst>
          </p:nvPr>
        </p:nvGraphicFramePr>
        <p:xfrm>
          <a:off x="1199710" y="1273324"/>
          <a:ext cx="6744580" cy="3688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987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E3E7A00-01B0-4034-9053-AE89D006BF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0E3E7A00-01B0-4034-9053-AE89D006BF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A8AECBC-8E69-4B02-9C74-66E2855C9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BA8AECBC-8E69-4B02-9C74-66E2855C90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0A8F1D6-A33C-4EB0-B54E-DCF25EB3CC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graphicEl>
                                              <a:dgm id="{F0A8F1D6-A33C-4EB0-B54E-DCF25EB3CC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DDF96FA-BBC7-4258-BBD0-571464F35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0DDF96FA-BBC7-4258-BBD0-571464F35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9714075-4C6E-430A-9AF0-37F01A12B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>
                                            <p:graphicEl>
                                              <a:dgm id="{A9714075-4C6E-430A-9AF0-37F01A12B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（二）婚姻与家庭的的本质</a:t>
            </a:r>
            <a:endParaRPr lang="zh-CN" altLang="en-US" dirty="0"/>
          </a:p>
        </p:txBody>
      </p:sp>
      <p:graphicFrame>
        <p:nvGraphicFramePr>
          <p:cNvPr id="7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001002"/>
              </p:ext>
            </p:extLst>
          </p:nvPr>
        </p:nvGraphicFramePr>
        <p:xfrm>
          <a:off x="827460" y="1419622"/>
          <a:ext cx="7489080" cy="352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87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ctrTitle"/>
          </p:nvPr>
        </p:nvSpPr>
        <p:spPr>
          <a:xfrm>
            <a:off x="5076055" y="3721100"/>
            <a:ext cx="3812357" cy="685800"/>
          </a:xfrm>
        </p:spPr>
        <p:txBody>
          <a:bodyPr/>
          <a:lstStyle/>
          <a:p>
            <a:pPr algn="l"/>
            <a:r>
              <a:rPr lang="zh-CN" altLang="en-US" dirty="0" smtClean="0"/>
              <a:t>三、</a:t>
            </a:r>
            <a:r>
              <a:rPr lang="zh-CN" altLang="en-US" dirty="0"/>
              <a:t>家庭美德</a:t>
            </a:r>
          </a:p>
        </p:txBody>
      </p:sp>
      <p:sp>
        <p:nvSpPr>
          <p:cNvPr id="8195" name="副标题 2"/>
          <p:cNvSpPr>
            <a:spLocks noGrp="1"/>
          </p:cNvSpPr>
          <p:nvPr>
            <p:ph type="subTitle" idx="1"/>
          </p:nvPr>
        </p:nvSpPr>
        <p:spPr>
          <a:xfrm>
            <a:off x="2501900" y="4518025"/>
            <a:ext cx="6400800" cy="681038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2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48345976"/>
              </p:ext>
            </p:extLst>
          </p:nvPr>
        </p:nvGraphicFramePr>
        <p:xfrm>
          <a:off x="66328" y="1057300"/>
          <a:ext cx="9011344" cy="4178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42" name="Picture 2" descr="C:\Users\pengzhongya\AppData\Local\Microsoft\Windows\Temporary Internet Files\Content.IE5\FVZGT46M\MC900358763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94138"/>
            <a:ext cx="1719262" cy="182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55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7AA22B-438E-411F-9FFA-F9C87DE64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87AA22B-438E-411F-9FFA-F9C87DE64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D1E648-5D43-4078-921E-F9663ACE9F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3D1E648-5D43-4078-921E-F9663ACE9F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086D06-7EA5-4E3F-B1B6-24D971BFD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5F086D06-7EA5-4E3F-B1B6-24D971BFD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A26460-254E-47D7-8EA9-00C074FB5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6EA26460-254E-47D7-8EA9-00C074FB5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86626-6FF9-48EB-BA11-3938F2EC4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FB186626-6FF9-48EB-BA11-3938F2EC44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E3834D-20AB-40E9-85ED-25A14B756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70E3834D-20AB-40E9-85ED-25A14B7561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C0AB9A-0B18-4A7C-8C66-DA4FCEEF3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6BC0AB9A-0B18-4A7C-8C66-DA4FCEEF3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82908C-D3CD-4C65-8BF6-98C811EF9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9682908C-D3CD-4C65-8BF6-98C811EF9F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BCB8FB-051F-4C9C-A9DC-B8A7F62E6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6BBCB8FB-051F-4C9C-A9DC-B8A7F62E6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3CA8F5-2B64-4DA2-BC5B-10EF815227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E33CA8F5-2B64-4DA2-BC5B-10EF815227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  言</a:t>
            </a:r>
            <a:endParaRPr lang="zh-CN" altLang="en-US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332410" y="1417340"/>
            <a:ext cx="2807542" cy="3534303"/>
            <a:chOff x="528" y="1008"/>
            <a:chExt cx="1872" cy="2810"/>
          </a:xfrm>
        </p:grpSpPr>
        <p:sp>
          <p:nvSpPr>
            <p:cNvPr id="5" name="Oval 3" descr="阿里斯托 copy"/>
            <p:cNvSpPr>
              <a:spLocks noChangeArrowheads="1"/>
            </p:cNvSpPr>
            <p:nvPr/>
          </p:nvSpPr>
          <p:spPr bwMode="auto">
            <a:xfrm>
              <a:off x="528" y="1008"/>
              <a:ext cx="1815" cy="2400"/>
            </a:xfrm>
            <a:prstGeom prst="ellipse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816" y="3456"/>
              <a:ext cx="1584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 dirty="0">
                  <a:latin typeface="Times New Roman" pitchFamily="18" charset="0"/>
                  <a:ea typeface="黑体" pitchFamily="49" charset="-122"/>
                </a:rPr>
                <a:t>阿里斯托芬</a:t>
              </a:r>
            </a:p>
          </p:txBody>
        </p:sp>
      </p:grp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4571999" y="1489348"/>
            <a:ext cx="4105275" cy="3554448"/>
            <a:chOff x="2688" y="1008"/>
            <a:chExt cx="2688" cy="2618"/>
          </a:xfrm>
        </p:grpSpPr>
        <p:sp>
          <p:nvSpPr>
            <p:cNvPr id="9" name="AutoShape 6" descr="军人情２ copy"/>
            <p:cNvSpPr>
              <a:spLocks noChangeArrowheads="1"/>
            </p:cNvSpPr>
            <p:nvPr/>
          </p:nvSpPr>
          <p:spPr bwMode="auto">
            <a:xfrm>
              <a:off x="2688" y="1008"/>
              <a:ext cx="2640" cy="2189"/>
            </a:xfrm>
            <a:prstGeom prst="flowChartDecision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3456" y="3312"/>
              <a:ext cx="1920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itchFamily="18" charset="0"/>
                  <a:ea typeface="黑体" pitchFamily="49" charset="-122"/>
                </a:rPr>
                <a:t>神话中的人型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32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</a:t>
            </a:r>
            <a:r>
              <a:rPr lang="zh-CN" altLang="en-US" dirty="0" smtClean="0"/>
              <a:t>一</a:t>
            </a:r>
            <a:r>
              <a:rPr lang="en-US" altLang="zh-CN" dirty="0" smtClean="0"/>
              <a:t>)</a:t>
            </a:r>
            <a:r>
              <a:rPr lang="zh-CN" altLang="en-US" dirty="0" smtClean="0"/>
              <a:t>尊老爱幼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845091874"/>
              </p:ext>
            </p:extLst>
          </p:nvPr>
        </p:nvGraphicFramePr>
        <p:xfrm>
          <a:off x="815625" y="913284"/>
          <a:ext cx="751275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373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尊老爱幼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63120901"/>
              </p:ext>
            </p:extLst>
          </p:nvPr>
        </p:nvGraphicFramePr>
        <p:xfrm>
          <a:off x="815625" y="913284"/>
          <a:ext cx="751275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76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尊老爱幼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42932554"/>
              </p:ext>
            </p:extLst>
          </p:nvPr>
        </p:nvGraphicFramePr>
        <p:xfrm>
          <a:off x="815625" y="913284"/>
          <a:ext cx="751275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18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zh-CN" altLang="en-US" dirty="0" smtClean="0"/>
              <a:t>二）男女平等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54773437"/>
              </p:ext>
            </p:extLst>
          </p:nvPr>
        </p:nvGraphicFramePr>
        <p:xfrm>
          <a:off x="719325" y="1201316"/>
          <a:ext cx="7705351" cy="250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539" r="94737">
                        <a14:backgroundMark x1="62829" y1="91818" x2="62829" y2="91818"/>
                        <a14:backgroundMark x1="65132" y1="97727" x2="42105" y2="99545"/>
                        <a14:backgroundMark x1="44737" y1="94545" x2="44737" y2="9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39" y="3217540"/>
            <a:ext cx="308456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69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（三）夫妻和睦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423825459"/>
              </p:ext>
            </p:extLst>
          </p:nvPr>
        </p:nvGraphicFramePr>
        <p:xfrm>
          <a:off x="1236003" y="985292"/>
          <a:ext cx="6671995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39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475656" y="515963"/>
            <a:ext cx="6572250" cy="541337"/>
          </a:xfrm>
        </p:spPr>
        <p:txBody>
          <a:bodyPr/>
          <a:lstStyle/>
          <a:p>
            <a:pPr algn="ctr"/>
            <a:r>
              <a:rPr lang="zh-CN" altLang="en-US" dirty="0" smtClean="0"/>
              <a:t>婚前要拿着放大镜认真观察对方，婚后就要戴上老花镜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826574400"/>
              </p:ext>
            </p:extLst>
          </p:nvPr>
        </p:nvGraphicFramePr>
        <p:xfrm>
          <a:off x="815625" y="841276"/>
          <a:ext cx="751275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172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夫妻共同成长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53082772"/>
              </p:ext>
            </p:extLst>
          </p:nvPr>
        </p:nvGraphicFramePr>
        <p:xfrm>
          <a:off x="1019690" y="969516"/>
          <a:ext cx="7104620" cy="4480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301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多一些共同的情趣爱好</a:t>
            </a:r>
            <a:endParaRPr lang="zh-CN" altLang="en-US" dirty="0"/>
          </a:p>
        </p:txBody>
      </p:sp>
      <p:pic>
        <p:nvPicPr>
          <p:cNvPr id="3" name="Picture 2" descr="F:\Pictures\Pictures (2)\Sample Pictures\Concept_019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22378"/>
            <a:ext cx="3111500" cy="210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F:\Pictures\Pictures (2)\Sample Pictures\Concept_01901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8403" r="7929" b="8955"/>
          <a:stretch/>
        </p:blipFill>
        <p:spPr bwMode="auto">
          <a:xfrm>
            <a:off x="5004048" y="1126232"/>
            <a:ext cx="3111500" cy="2019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:\Pictures\Pictures (2)\Sample Pictures\Concept_0190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2" y="1057300"/>
            <a:ext cx="433363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09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711280240"/>
              </p:ext>
            </p:extLst>
          </p:nvPr>
        </p:nvGraphicFramePr>
        <p:xfrm>
          <a:off x="1283804" y="1113532"/>
          <a:ext cx="7104620" cy="210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C:\Users\pengzhongya\AppData\Local\Microsoft\Windows\Temporary Internet Files\Content.IE5\FVZGT46M\MC900435043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33564"/>
            <a:ext cx="1690553" cy="1681824"/>
          </a:xfrm>
          <a:prstGeom prst="flowChartConnector">
            <a:avLst/>
          </a:prstGeom>
          <a:noFill/>
          <a:ln w="1143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engzhongya\AppData\Local\Microsoft\Windows\Temporary Internet Files\Content.IE5\2BM0G9FG\MC900434989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1388">
            <a:off x="5157901" y="3496020"/>
            <a:ext cx="1788358" cy="1707723"/>
          </a:xfrm>
          <a:prstGeom prst="ellipse">
            <a:avLst/>
          </a:prstGeom>
          <a:noFill/>
          <a:ln w="1016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（四）和睦家庭</a:t>
            </a:r>
          </a:p>
        </p:txBody>
      </p:sp>
    </p:spTree>
    <p:extLst>
      <p:ext uri="{BB962C8B-B14F-4D97-AF65-F5344CB8AC3E}">
        <p14:creationId xmlns:p14="http://schemas.microsoft.com/office/powerpoint/2010/main" val="388574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勤俭是中华民族的传统美德</a:t>
            </a:r>
            <a:endParaRPr lang="zh-CN" altLang="en-US" dirty="0"/>
          </a:p>
        </p:txBody>
      </p:sp>
      <p:sp>
        <p:nvSpPr>
          <p:cNvPr id="3" name="横卷形 2"/>
          <p:cNvSpPr/>
          <p:nvPr/>
        </p:nvSpPr>
        <p:spPr>
          <a:xfrm>
            <a:off x="827584" y="1057300"/>
            <a:ext cx="7488832" cy="4104456"/>
          </a:xfrm>
          <a:prstGeom prst="horizontalScroll">
            <a:avLst>
              <a:gd name="adj" fmla="val 10576"/>
            </a:avLst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</a:t>
            </a:r>
            <a:r>
              <a:rPr lang="zh-CN" altLang="en-US" sz="32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勤俭持家</a:t>
            </a:r>
            <a:r>
              <a:rPr lang="zh-CN" altLang="en-US"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，是我国家庭的传统美德。改革开放以来，人民生活水平逐步提高，我市绝大多数家庭生活已从“温饱型”向“小康型”转变，但是我们仍应该珍惜劳动果实，继承和发扬勤俭持家的传统美德</a:t>
            </a:r>
            <a:r>
              <a:rPr lang="zh-CN" altLang="en-US" sz="20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</a:t>
            </a:r>
            <a:r>
              <a:rPr lang="zh-CN" altLang="zh-CN" sz="20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勤俭持家</a:t>
            </a:r>
            <a:r>
              <a:rPr lang="zh-CN" altLang="zh-CN"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并未过时，我们所说的勤俭持家是以“量力而行、量入为出、勤俭节约、适度消费”为原则的。勤俭持家就是要精打细算，科学合理地安排家庭经济生活，避免浪费。勤俭持家就是要树立具有现代文明的消费观。 </a:t>
            </a:r>
            <a:endParaRPr lang="zh-CN" altLang="en-US"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23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  言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30660"/>
            <a:ext cx="2808312" cy="39532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355976" y="393762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+mn-ea"/>
                <a:ea typeface="+mn-ea"/>
              </a:rPr>
              <a:t>半个球是无法滚动的。 </a:t>
            </a:r>
            <a:br>
              <a:rPr lang="zh-CN" altLang="en-US" sz="2800" dirty="0" smtClean="0">
                <a:latin typeface="+mn-ea"/>
                <a:ea typeface="+mn-ea"/>
              </a:rPr>
            </a:br>
            <a:r>
              <a:rPr lang="zh-CN" altLang="en-US" sz="2800" dirty="0" smtClean="0">
                <a:latin typeface="+mn-ea"/>
                <a:ea typeface="+mn-ea"/>
              </a:rPr>
              <a:t>          </a:t>
            </a:r>
            <a:r>
              <a:rPr lang="en-US" altLang="zh-CN" sz="2400" dirty="0" smtClean="0">
                <a:latin typeface="+mn-ea"/>
                <a:ea typeface="+mn-ea"/>
              </a:rPr>
              <a:t>——</a:t>
            </a:r>
            <a:r>
              <a:rPr lang="zh-CN" altLang="en-US" sz="2400" dirty="0" smtClean="0">
                <a:latin typeface="+mn-ea"/>
                <a:ea typeface="+mn-ea"/>
              </a:rPr>
              <a:t>马克思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11266" name="Picture 2" descr="C:\Users\pengzhongya\AppData\Local\Microsoft\Windows\Temporary Internet Files\Content.IE5\E80FDOZ1\MC90043706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762" y="4520530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44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（五）邻里团结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01641614"/>
              </p:ext>
            </p:extLst>
          </p:nvPr>
        </p:nvGraphicFramePr>
        <p:xfrm>
          <a:off x="1283804" y="1113532"/>
          <a:ext cx="7248636" cy="3616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C:\Users\pengzhongya\AppData\Local\Microsoft\Windows\Temporary Internet Files\Content.IE5\E80FDOZ1\MC900420650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14" y="3865612"/>
            <a:ext cx="1529729" cy="166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邻里团结</a:t>
            </a:r>
          </a:p>
        </p:txBody>
      </p:sp>
      <p:sp>
        <p:nvSpPr>
          <p:cNvPr id="3" name="竖卷形 2"/>
          <p:cNvSpPr/>
          <p:nvPr/>
        </p:nvSpPr>
        <p:spPr>
          <a:xfrm>
            <a:off x="1277634" y="1129308"/>
            <a:ext cx="6588732" cy="4104456"/>
          </a:xfrm>
          <a:prstGeom prst="verticalScroll">
            <a:avLst>
              <a:gd name="adj" fmla="val 8168"/>
            </a:avLst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36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教儿经</a:t>
            </a:r>
            <a:r>
              <a:rPr lang="en-US" altLang="zh-CN" sz="36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sz="36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endParaRPr lang="zh-CN" altLang="en-US" sz="36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莫把邻居看轻了，许多好处说你听</a:t>
            </a:r>
            <a:r>
              <a:rPr lang="zh-CN" altLang="en-US" sz="2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en-US" altLang="zh-CN" sz="2400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夜来</a:t>
            </a:r>
            <a:r>
              <a:rPr lang="zh-CN" altLang="en-US" sz="24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盗贼凭谁赶，必须喊叫左右邻</a:t>
            </a:r>
            <a:r>
              <a:rPr lang="zh-CN" altLang="en-US" sz="2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en-US" altLang="zh-CN" sz="2400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万一</a:t>
            </a:r>
            <a:r>
              <a:rPr lang="zh-CN" altLang="en-US" sz="24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不幸遭火灾，左右邻舍求纷纷</a:t>
            </a:r>
            <a:r>
              <a:rPr lang="zh-CN" altLang="en-US" sz="2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en-US" altLang="zh-CN" sz="2400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或是</a:t>
            </a:r>
            <a:r>
              <a:rPr lang="zh-CN" altLang="en-US" sz="24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走脚或报信，左右邻居亦可行</a:t>
            </a:r>
            <a:r>
              <a:rPr lang="zh-CN" altLang="en-US" sz="2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en-US" altLang="zh-CN" sz="2400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或是</a:t>
            </a:r>
            <a:r>
              <a:rPr lang="zh-CN" altLang="en-US" sz="24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耕田并作地，左右邻居好请人</a:t>
            </a:r>
            <a:r>
              <a:rPr lang="zh-CN" altLang="en-US" sz="2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en-US" altLang="zh-CN" sz="2400" dirty="0" smtClean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或是</a:t>
            </a:r>
            <a:r>
              <a:rPr lang="zh-CN" altLang="en-US" sz="24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家中不和顺，左右邻居善调停。</a:t>
            </a:r>
          </a:p>
        </p:txBody>
      </p:sp>
    </p:spTree>
    <p:extLst>
      <p:ext uri="{BB962C8B-B14F-4D97-AF65-F5344CB8AC3E}">
        <p14:creationId xmlns:p14="http://schemas.microsoft.com/office/powerpoint/2010/main" val="177557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家庭美德</a:t>
            </a:r>
          </a:p>
        </p:txBody>
      </p:sp>
      <p:sp>
        <p:nvSpPr>
          <p:cNvPr id="5" name="矩形 4"/>
          <p:cNvSpPr/>
          <p:nvPr/>
        </p:nvSpPr>
        <p:spPr>
          <a:xfrm>
            <a:off x="971600" y="1350764"/>
            <a:ext cx="3130850" cy="281443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 5"/>
          <p:cNvSpPr/>
          <p:nvPr/>
        </p:nvSpPr>
        <p:spPr>
          <a:xfrm>
            <a:off x="1253377" y="4081632"/>
            <a:ext cx="2786457" cy="876638"/>
          </a:xfrm>
          <a:custGeom>
            <a:avLst/>
            <a:gdLst>
              <a:gd name="connsiteX0" fmla="*/ 0 w 2786457"/>
              <a:gd name="connsiteY0" fmla="*/ 0 h 876638"/>
              <a:gd name="connsiteX1" fmla="*/ 1625433 w 2786457"/>
              <a:gd name="connsiteY1" fmla="*/ 0 h 876638"/>
              <a:gd name="connsiteX2" fmla="*/ 1957486 w 2786457"/>
              <a:gd name="connsiteY2" fmla="*/ -93800 h 876638"/>
              <a:gd name="connsiteX3" fmla="*/ 2322048 w 2786457"/>
              <a:gd name="connsiteY3" fmla="*/ 0 h 876638"/>
              <a:gd name="connsiteX4" fmla="*/ 2786457 w 2786457"/>
              <a:gd name="connsiteY4" fmla="*/ 0 h 876638"/>
              <a:gd name="connsiteX5" fmla="*/ 2786457 w 2786457"/>
              <a:gd name="connsiteY5" fmla="*/ 146106 h 876638"/>
              <a:gd name="connsiteX6" fmla="*/ 2786457 w 2786457"/>
              <a:gd name="connsiteY6" fmla="*/ 146106 h 876638"/>
              <a:gd name="connsiteX7" fmla="*/ 2786457 w 2786457"/>
              <a:gd name="connsiteY7" fmla="*/ 365266 h 876638"/>
              <a:gd name="connsiteX8" fmla="*/ 2786457 w 2786457"/>
              <a:gd name="connsiteY8" fmla="*/ 876638 h 876638"/>
              <a:gd name="connsiteX9" fmla="*/ 2322048 w 2786457"/>
              <a:gd name="connsiteY9" fmla="*/ 876638 h 876638"/>
              <a:gd name="connsiteX10" fmla="*/ 1625433 w 2786457"/>
              <a:gd name="connsiteY10" fmla="*/ 876638 h 876638"/>
              <a:gd name="connsiteX11" fmla="*/ 1625433 w 2786457"/>
              <a:gd name="connsiteY11" fmla="*/ 876638 h 876638"/>
              <a:gd name="connsiteX12" fmla="*/ 0 w 2786457"/>
              <a:gd name="connsiteY12" fmla="*/ 876638 h 876638"/>
              <a:gd name="connsiteX13" fmla="*/ 0 w 2786457"/>
              <a:gd name="connsiteY13" fmla="*/ 365266 h 876638"/>
              <a:gd name="connsiteX14" fmla="*/ 0 w 2786457"/>
              <a:gd name="connsiteY14" fmla="*/ 146106 h 876638"/>
              <a:gd name="connsiteX15" fmla="*/ 0 w 2786457"/>
              <a:gd name="connsiteY15" fmla="*/ 146106 h 876638"/>
              <a:gd name="connsiteX16" fmla="*/ 0 w 2786457"/>
              <a:gd name="connsiteY16" fmla="*/ 0 h 87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6457" h="876638">
                <a:moveTo>
                  <a:pt x="0" y="0"/>
                </a:moveTo>
                <a:lnTo>
                  <a:pt x="1625433" y="0"/>
                </a:lnTo>
                <a:lnTo>
                  <a:pt x="1957486" y="-93800"/>
                </a:lnTo>
                <a:lnTo>
                  <a:pt x="2322048" y="0"/>
                </a:lnTo>
                <a:lnTo>
                  <a:pt x="2786457" y="0"/>
                </a:lnTo>
                <a:lnTo>
                  <a:pt x="2786457" y="146106"/>
                </a:lnTo>
                <a:lnTo>
                  <a:pt x="2786457" y="146106"/>
                </a:lnTo>
                <a:lnTo>
                  <a:pt x="2786457" y="365266"/>
                </a:lnTo>
                <a:lnTo>
                  <a:pt x="2786457" y="876638"/>
                </a:lnTo>
                <a:lnTo>
                  <a:pt x="2322048" y="876638"/>
                </a:lnTo>
                <a:lnTo>
                  <a:pt x="1625433" y="876638"/>
                </a:lnTo>
                <a:lnTo>
                  <a:pt x="1625433" y="876638"/>
                </a:lnTo>
                <a:lnTo>
                  <a:pt x="0" y="876638"/>
                </a:lnTo>
                <a:lnTo>
                  <a:pt x="0" y="365266"/>
                </a:lnTo>
                <a:lnTo>
                  <a:pt x="0" y="146106"/>
                </a:lnTo>
                <a:lnTo>
                  <a:pt x="0" y="1461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solidFill>
                  <a:schemeClr val="tx1"/>
                </a:solidFill>
              </a:rPr>
              <a:t>财富不仅是一部名车，还是一段精彩的旅程。</a:t>
            </a:r>
            <a:endParaRPr lang="zh-CN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41550" y="1345332"/>
            <a:ext cx="3130850" cy="281443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3">
              <a:tint val="50000"/>
              <a:hueOff val="-5135845"/>
              <a:satOff val="-6279"/>
              <a:lumOff val="507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多边形 7"/>
          <p:cNvSpPr/>
          <p:nvPr/>
        </p:nvSpPr>
        <p:spPr>
          <a:xfrm>
            <a:off x="5323327" y="4076200"/>
            <a:ext cx="2786457" cy="876638"/>
          </a:xfrm>
          <a:custGeom>
            <a:avLst/>
            <a:gdLst>
              <a:gd name="connsiteX0" fmla="*/ 0 w 2786457"/>
              <a:gd name="connsiteY0" fmla="*/ 0 h 876638"/>
              <a:gd name="connsiteX1" fmla="*/ 1625433 w 2786457"/>
              <a:gd name="connsiteY1" fmla="*/ 0 h 876638"/>
              <a:gd name="connsiteX2" fmla="*/ 1957486 w 2786457"/>
              <a:gd name="connsiteY2" fmla="*/ -93800 h 876638"/>
              <a:gd name="connsiteX3" fmla="*/ 2322048 w 2786457"/>
              <a:gd name="connsiteY3" fmla="*/ 0 h 876638"/>
              <a:gd name="connsiteX4" fmla="*/ 2786457 w 2786457"/>
              <a:gd name="connsiteY4" fmla="*/ 0 h 876638"/>
              <a:gd name="connsiteX5" fmla="*/ 2786457 w 2786457"/>
              <a:gd name="connsiteY5" fmla="*/ 146106 h 876638"/>
              <a:gd name="connsiteX6" fmla="*/ 2786457 w 2786457"/>
              <a:gd name="connsiteY6" fmla="*/ 146106 h 876638"/>
              <a:gd name="connsiteX7" fmla="*/ 2786457 w 2786457"/>
              <a:gd name="connsiteY7" fmla="*/ 365266 h 876638"/>
              <a:gd name="connsiteX8" fmla="*/ 2786457 w 2786457"/>
              <a:gd name="connsiteY8" fmla="*/ 876638 h 876638"/>
              <a:gd name="connsiteX9" fmla="*/ 2322048 w 2786457"/>
              <a:gd name="connsiteY9" fmla="*/ 876638 h 876638"/>
              <a:gd name="connsiteX10" fmla="*/ 1625433 w 2786457"/>
              <a:gd name="connsiteY10" fmla="*/ 876638 h 876638"/>
              <a:gd name="connsiteX11" fmla="*/ 1625433 w 2786457"/>
              <a:gd name="connsiteY11" fmla="*/ 876638 h 876638"/>
              <a:gd name="connsiteX12" fmla="*/ 0 w 2786457"/>
              <a:gd name="connsiteY12" fmla="*/ 876638 h 876638"/>
              <a:gd name="connsiteX13" fmla="*/ 0 w 2786457"/>
              <a:gd name="connsiteY13" fmla="*/ 365266 h 876638"/>
              <a:gd name="connsiteX14" fmla="*/ 0 w 2786457"/>
              <a:gd name="connsiteY14" fmla="*/ 146106 h 876638"/>
              <a:gd name="connsiteX15" fmla="*/ 0 w 2786457"/>
              <a:gd name="connsiteY15" fmla="*/ 146106 h 876638"/>
              <a:gd name="connsiteX16" fmla="*/ 0 w 2786457"/>
              <a:gd name="connsiteY16" fmla="*/ 0 h 87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6457" h="876638">
                <a:moveTo>
                  <a:pt x="0" y="0"/>
                </a:moveTo>
                <a:lnTo>
                  <a:pt x="1625433" y="0"/>
                </a:lnTo>
                <a:lnTo>
                  <a:pt x="1957486" y="-93800"/>
                </a:lnTo>
                <a:lnTo>
                  <a:pt x="2322048" y="0"/>
                </a:lnTo>
                <a:lnTo>
                  <a:pt x="2786457" y="0"/>
                </a:lnTo>
                <a:lnTo>
                  <a:pt x="2786457" y="146106"/>
                </a:lnTo>
                <a:lnTo>
                  <a:pt x="2786457" y="146106"/>
                </a:lnTo>
                <a:lnTo>
                  <a:pt x="2786457" y="365266"/>
                </a:lnTo>
                <a:lnTo>
                  <a:pt x="2786457" y="876638"/>
                </a:lnTo>
                <a:lnTo>
                  <a:pt x="2322048" y="876638"/>
                </a:lnTo>
                <a:lnTo>
                  <a:pt x="1625433" y="876638"/>
                </a:lnTo>
                <a:lnTo>
                  <a:pt x="1625433" y="876638"/>
                </a:lnTo>
                <a:lnTo>
                  <a:pt x="0" y="876638"/>
                </a:lnTo>
                <a:lnTo>
                  <a:pt x="0" y="365266"/>
                </a:lnTo>
                <a:lnTo>
                  <a:pt x="0" y="146106"/>
                </a:lnTo>
                <a:lnTo>
                  <a:pt x="0" y="1461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435319"/>
              <a:satOff val="-1907"/>
              <a:lumOff val="-8039"/>
              <a:alphaOff val="0"/>
            </a:schemeClr>
          </a:fillRef>
          <a:effectRef idx="2">
            <a:schemeClr val="accent3">
              <a:hueOff val="-5435319"/>
              <a:satOff val="-1907"/>
              <a:lumOff val="-803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>
                <a:solidFill>
                  <a:schemeClr val="tx1"/>
                </a:solidFill>
              </a:rPr>
              <a:t>财富不仅是一套名宅，还是一个温馨的家庭。</a:t>
            </a:r>
            <a:endParaRPr lang="zh-CN" altLang="en-US" sz="20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家庭美德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749076459"/>
              </p:ext>
            </p:extLst>
          </p:nvPr>
        </p:nvGraphicFramePr>
        <p:xfrm>
          <a:off x="815625" y="841276"/>
          <a:ext cx="751275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711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WordArt 4"/>
          <p:cNvSpPr>
            <a:spLocks noChangeArrowheads="1" noChangeShapeType="1" noTextEdit="1"/>
          </p:cNvSpPr>
          <p:nvPr/>
        </p:nvSpPr>
        <p:spPr bwMode="auto">
          <a:xfrm>
            <a:off x="3506788" y="4518025"/>
            <a:ext cx="279400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>
                  <a:outerShdw dist="17961" dir="2700000" algn="ctr" rotWithShape="0">
                    <a:srgbClr val="FFFFFF"/>
                  </a:outerShdw>
                </a:effectLst>
                <a:latin typeface="微软雅黑"/>
                <a:ea typeface="微软雅黑"/>
              </a:rPr>
              <a:t>谢谢观赏！</a:t>
            </a:r>
          </a:p>
        </p:txBody>
      </p:sp>
      <p:sp>
        <p:nvSpPr>
          <p:cNvPr id="10243" name="WordArt 5"/>
          <p:cNvSpPr>
            <a:spLocks noChangeArrowheads="1" noChangeShapeType="1" noTextEdit="1"/>
          </p:cNvSpPr>
          <p:nvPr/>
        </p:nvSpPr>
        <p:spPr bwMode="auto">
          <a:xfrm>
            <a:off x="3984625" y="5232400"/>
            <a:ext cx="1728788" cy="288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>
                  <a:outerShdw dist="17961" dir="2700000" algn="ctr" rotWithShape="0">
                    <a:srgbClr val="FFFFFF"/>
                  </a:outerShdw>
                </a:effectLst>
                <a:latin typeface="Arial"/>
                <a:cs typeface="Arial"/>
              </a:rPr>
              <a:t>Thanks!</a:t>
            </a:r>
            <a:endParaRPr lang="zh-CN" altLang="en-US" sz="3600" b="1" kern="10">
              <a:ln w="12700">
                <a:solidFill>
                  <a:srgbClr val="FFFFFF"/>
                </a:solidFill>
                <a:round/>
                <a:headEnd/>
                <a:tailEnd/>
              </a:ln>
              <a:solidFill>
                <a:srgbClr val="000000"/>
              </a:solidFill>
              <a:effectLst>
                <a:outerShdw dist="17961" dir="2700000" algn="ctr" rotWithShape="0">
                  <a:srgbClr val="FFFFFF"/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22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某学生自述</a:t>
            </a:r>
            <a:endParaRPr lang="zh-CN" altLang="en-US" dirty="0"/>
          </a:p>
        </p:txBody>
      </p:sp>
      <p:sp>
        <p:nvSpPr>
          <p:cNvPr id="3" name="矩形 1"/>
          <p:cNvSpPr>
            <a:spLocks/>
          </p:cNvSpPr>
          <p:nvPr/>
        </p:nvSpPr>
        <p:spPr bwMode="auto">
          <a:xfrm>
            <a:off x="704850" y="1486818"/>
            <a:ext cx="8150225" cy="3113088"/>
          </a:xfrm>
          <a:custGeom>
            <a:avLst/>
            <a:gdLst>
              <a:gd name="T0" fmla="*/ 1198282 w 4111944"/>
              <a:gd name="T1" fmla="*/ 350202 h 1086606"/>
              <a:gd name="T2" fmla="*/ 13279040 w 4111944"/>
              <a:gd name="T3" fmla="*/ 162575 h 1086606"/>
              <a:gd name="T4" fmla="*/ 16138311 w 4111944"/>
              <a:gd name="T5" fmla="*/ 1788655 h 1086606"/>
              <a:gd name="T6" fmla="*/ 14087420 w 4111944"/>
              <a:gd name="T7" fmla="*/ 8855864 h 1086606"/>
              <a:gd name="T8" fmla="*/ 2156362 w 4111944"/>
              <a:gd name="T9" fmla="*/ 8918406 h 1086606"/>
              <a:gd name="T10" fmla="*/ 449767 w 4111944"/>
              <a:gd name="T11" fmla="*/ 4603033 h 1086606"/>
              <a:gd name="T12" fmla="*/ 1198282 w 4111944"/>
              <a:gd name="T13" fmla="*/ 350202 h 10866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111944" h="1086606">
                <a:moveTo>
                  <a:pt x="304974" y="42668"/>
                </a:moveTo>
                <a:lnTo>
                  <a:pt x="3379639" y="19808"/>
                </a:lnTo>
                <a:cubicBezTo>
                  <a:pt x="3707298" y="-4322"/>
                  <a:pt x="4126400" y="-53853"/>
                  <a:pt x="4107350" y="217927"/>
                </a:cubicBezTo>
                <a:cubicBezTo>
                  <a:pt x="4134020" y="398267"/>
                  <a:pt x="4055278" y="971036"/>
                  <a:pt x="3585379" y="1078986"/>
                </a:cubicBezTo>
                <a:lnTo>
                  <a:pt x="548814" y="1086606"/>
                </a:lnTo>
                <a:cubicBezTo>
                  <a:pt x="-147781" y="1086606"/>
                  <a:pt x="147490" y="888487"/>
                  <a:pt x="114470" y="560827"/>
                </a:cubicBezTo>
                <a:cubicBezTo>
                  <a:pt x="81450" y="164587"/>
                  <a:pt x="-216361" y="130298"/>
                  <a:pt x="304974" y="42668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787800" y="1849388"/>
            <a:ext cx="4096568" cy="29527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200" dirty="0" smtClean="0"/>
              <a:t>我的胆子一向不大，</a:t>
            </a:r>
            <a:br>
              <a:rPr lang="zh-CN" altLang="en-US" sz="2200" dirty="0" smtClean="0"/>
            </a:br>
            <a:r>
              <a:rPr lang="zh-CN" altLang="en-US" sz="2200" dirty="0" smtClean="0"/>
              <a:t>只敢在夜里偷偷想她；</a:t>
            </a:r>
            <a:br>
              <a:rPr lang="zh-CN" altLang="en-US" sz="2200" dirty="0" smtClean="0"/>
            </a:br>
            <a:r>
              <a:rPr lang="zh-CN" altLang="en-US" sz="2200" dirty="0" smtClean="0"/>
              <a:t>说错话是否会挨骂，</a:t>
            </a:r>
            <a:br>
              <a:rPr lang="zh-CN" altLang="en-US" sz="2200" dirty="0" smtClean="0"/>
            </a:br>
            <a:r>
              <a:rPr lang="zh-CN" altLang="en-US" sz="2200" dirty="0" smtClean="0"/>
              <a:t>我的心里一个劲地害怕；</a:t>
            </a:r>
            <a:br>
              <a:rPr lang="zh-CN" altLang="en-US" sz="2200" dirty="0" smtClean="0"/>
            </a:br>
            <a:r>
              <a:rPr lang="zh-CN" altLang="en-US" sz="2200" dirty="0" smtClean="0"/>
              <a:t>我多希望自己也能画画，</a:t>
            </a:r>
            <a:br>
              <a:rPr lang="zh-CN" altLang="en-US" sz="2200" dirty="0" smtClean="0"/>
            </a:br>
            <a:r>
              <a:rPr lang="zh-CN" altLang="en-US" sz="2200" dirty="0" smtClean="0"/>
              <a:t>把她的倩影画了一打又一打；</a:t>
            </a:r>
            <a:br>
              <a:rPr lang="zh-CN" altLang="en-US" sz="2200" dirty="0" smtClean="0"/>
            </a:br>
            <a:endParaRPr lang="zh-CN" altLang="en-US" sz="2200" dirty="0" smtClean="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769268"/>
            <a:ext cx="4608513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0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某学生自述</a:t>
            </a:r>
            <a:endParaRPr lang="zh-CN" altLang="en-US" dirty="0"/>
          </a:p>
        </p:txBody>
      </p:sp>
      <p:sp>
        <p:nvSpPr>
          <p:cNvPr id="3" name="矩形 1"/>
          <p:cNvSpPr>
            <a:spLocks/>
          </p:cNvSpPr>
          <p:nvPr/>
        </p:nvSpPr>
        <p:spPr bwMode="auto">
          <a:xfrm>
            <a:off x="704850" y="1486818"/>
            <a:ext cx="8150225" cy="3113088"/>
          </a:xfrm>
          <a:custGeom>
            <a:avLst/>
            <a:gdLst>
              <a:gd name="T0" fmla="*/ 1198282 w 4111944"/>
              <a:gd name="T1" fmla="*/ 350202 h 1086606"/>
              <a:gd name="T2" fmla="*/ 13279040 w 4111944"/>
              <a:gd name="T3" fmla="*/ 162575 h 1086606"/>
              <a:gd name="T4" fmla="*/ 16138311 w 4111944"/>
              <a:gd name="T5" fmla="*/ 1788655 h 1086606"/>
              <a:gd name="T6" fmla="*/ 14087420 w 4111944"/>
              <a:gd name="T7" fmla="*/ 8855864 h 1086606"/>
              <a:gd name="T8" fmla="*/ 2156362 w 4111944"/>
              <a:gd name="T9" fmla="*/ 8918406 h 1086606"/>
              <a:gd name="T10" fmla="*/ 449767 w 4111944"/>
              <a:gd name="T11" fmla="*/ 4603033 h 1086606"/>
              <a:gd name="T12" fmla="*/ 1198282 w 4111944"/>
              <a:gd name="T13" fmla="*/ 350202 h 10866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111944" h="1086606">
                <a:moveTo>
                  <a:pt x="304974" y="42668"/>
                </a:moveTo>
                <a:lnTo>
                  <a:pt x="3379639" y="19808"/>
                </a:lnTo>
                <a:cubicBezTo>
                  <a:pt x="3707298" y="-4322"/>
                  <a:pt x="4126400" y="-53853"/>
                  <a:pt x="4107350" y="217927"/>
                </a:cubicBezTo>
                <a:cubicBezTo>
                  <a:pt x="4134020" y="398267"/>
                  <a:pt x="4055278" y="971036"/>
                  <a:pt x="3585379" y="1078986"/>
                </a:cubicBezTo>
                <a:lnTo>
                  <a:pt x="548814" y="1086606"/>
                </a:lnTo>
                <a:cubicBezTo>
                  <a:pt x="-147781" y="1086606"/>
                  <a:pt x="147490" y="888487"/>
                  <a:pt x="114470" y="560827"/>
                </a:cubicBezTo>
                <a:cubicBezTo>
                  <a:pt x="81450" y="164587"/>
                  <a:pt x="-216361" y="130298"/>
                  <a:pt x="304974" y="42668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787800" y="1849388"/>
            <a:ext cx="4096568" cy="29527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200" dirty="0" smtClean="0"/>
              <a:t>不仅欣赏她美丽的双眸，</a:t>
            </a:r>
            <a:br>
              <a:rPr lang="zh-CN" altLang="en-US" sz="2200" dirty="0" smtClean="0"/>
            </a:br>
            <a:r>
              <a:rPr lang="zh-CN" altLang="en-US" sz="2200" dirty="0" smtClean="0"/>
              <a:t>更陶醉于她那飘逸的长发；</a:t>
            </a:r>
            <a:br>
              <a:rPr lang="zh-CN" altLang="en-US" sz="2200" dirty="0" smtClean="0"/>
            </a:br>
            <a:r>
              <a:rPr lang="zh-CN" altLang="en-US" sz="2200" dirty="0" smtClean="0"/>
              <a:t>谁知与她谈话结结巴巴，</a:t>
            </a:r>
            <a:br>
              <a:rPr lang="zh-CN" altLang="en-US" sz="2200" dirty="0" smtClean="0"/>
            </a:br>
            <a:r>
              <a:rPr lang="zh-CN" altLang="en-US" sz="2200" dirty="0" smtClean="0"/>
              <a:t>脸上的汗水滴滴哒哒；</a:t>
            </a:r>
            <a:br>
              <a:rPr lang="zh-CN" altLang="en-US" sz="2200" dirty="0" smtClean="0"/>
            </a:br>
            <a:r>
              <a:rPr lang="zh-CN" altLang="en-US" sz="2200" dirty="0" smtClean="0"/>
              <a:t>我的胆子仍然不大，</a:t>
            </a:r>
            <a:br>
              <a:rPr lang="zh-CN" altLang="en-US" sz="2200" dirty="0" smtClean="0"/>
            </a:br>
            <a:r>
              <a:rPr lang="zh-CN" altLang="en-US" sz="2200" dirty="0" smtClean="0"/>
              <a:t>只好在梦里追她。 </a:t>
            </a: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769268"/>
            <a:ext cx="4608513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6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ctrTitle"/>
          </p:nvPr>
        </p:nvSpPr>
        <p:spPr>
          <a:xfrm>
            <a:off x="5076055" y="3721100"/>
            <a:ext cx="3812357" cy="685800"/>
          </a:xfrm>
        </p:spPr>
        <p:txBody>
          <a:bodyPr/>
          <a:lstStyle/>
          <a:p>
            <a:pPr algn="l"/>
            <a:r>
              <a:rPr lang="zh-CN" altLang="en-US" dirty="0"/>
              <a:t>一、爱情与人生</a:t>
            </a:r>
          </a:p>
        </p:txBody>
      </p:sp>
      <p:sp>
        <p:nvSpPr>
          <p:cNvPr id="8195" name="副标题 2"/>
          <p:cNvSpPr>
            <a:spLocks noGrp="1"/>
          </p:cNvSpPr>
          <p:nvPr>
            <p:ph type="subTitle" idx="1"/>
          </p:nvPr>
        </p:nvSpPr>
        <p:spPr>
          <a:xfrm>
            <a:off x="2501900" y="4518025"/>
            <a:ext cx="6400800" cy="68103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4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前  言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758805"/>
              </p:ext>
            </p:extLst>
          </p:nvPr>
        </p:nvGraphicFramePr>
        <p:xfrm>
          <a:off x="575940" y="1561356"/>
          <a:ext cx="7992120" cy="4032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910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A091FA-EA67-49EA-B9BF-372546BDD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8A091FA-EA67-49EA-B9BF-372546BDD1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F33F50-988B-49C3-9992-2BB1E2D7E5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8F33F50-988B-49C3-9992-2BB1E2D7E5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CF5E10-3D41-44F1-874B-F23686AF09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4CF5E10-3D41-44F1-874B-F23686AF09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8C94BB-9C37-4305-8CEF-3A869D99F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C8C94BB-9C37-4305-8CEF-3A869D99F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  言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73715"/>
              </p:ext>
            </p:extLst>
          </p:nvPr>
        </p:nvGraphicFramePr>
        <p:xfrm>
          <a:off x="575940" y="1561356"/>
          <a:ext cx="7992120" cy="4032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21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A091FA-EA67-49EA-B9BF-372546BDD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8A091FA-EA67-49EA-B9BF-372546BDD1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F33F50-988B-49C3-9992-2BB1E2D7E5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88F33F50-988B-49C3-9992-2BB1E2D7E5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CF5E10-3D41-44F1-874B-F23686AF09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4CF5E10-3D41-44F1-874B-F23686AF09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8C94BB-9C37-4305-8CEF-3A869D99F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DC8C94BB-9C37-4305-8CEF-3A869D99F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4"/>
  <p:tag name="MMPROD_UIDATA" val="&lt;database version=&quot;7.0&quot;&gt;&lt;object type=&quot;1&quot; unique_id=&quot;10001&quot;&gt;&lt;object type=&quot;2&quot; unique_id=&quot;18341&quot;&gt;&lt;object type=&quot;3&quot; unique_id=&quot;18726&quot;&gt;&lt;property id=&quot;20148&quot; value=&quot;5&quot;/&gt;&lt;property id=&quot;20300&quot; value=&quot;幻灯片 1&quot;/&gt;&lt;property id=&quot;20307&quot; value=&quot;256&quot;/&gt;&lt;/object&gt;&lt;object type=&quot;3&quot; unique_id=&quot;18727&quot;&gt;&lt;property id=&quot;20148&quot; value=&quot;5&quot;/&gt;&lt;property id=&quot;20300&quot; value=&quot;幻灯片 2&quot;/&gt;&lt;property id=&quot;20307&quot; value=&quot;257&quot;/&gt;&lt;/object&gt;&lt;object type=&quot;3&quot; unique_id=&quot;18728&quot;&gt;&lt;property id=&quot;20148&quot; value=&quot;5&quot;/&gt;&lt;property id=&quot;20300&quot; value=&quot;幻灯片 4&quot;/&gt;&lt;property id=&quot;20307&quot; value=&quot;271&quot;/&gt;&lt;/object&gt;&lt;object type=&quot;3&quot; unique_id=&quot;18730&quot;&gt;&lt;property id=&quot;20148&quot; value=&quot;5&quot;/&gt;&lt;property id=&quot;20300&quot; value=&quot;幻灯片 7&quot;/&gt;&lt;property id=&quot;20307&quot; value=&quot;273&quot;/&gt;&lt;/object&gt;&lt;object type=&quot;3&quot; unique_id=&quot;18836&quot;&gt;&lt;property id=&quot;20148&quot; value=&quot;5&quot;/&gt;&lt;property id=&quot;20300&quot; value=&quot;幻灯片 6&quot;/&gt;&lt;property id=&quot;20307&quot; value=&quot;275&quot;/&gt;&lt;/object&gt;&lt;object type=&quot;3&quot; unique_id=&quot;18837&quot;&gt;&lt;property id=&quot;20148&quot; value=&quot;5&quot;/&gt;&lt;property id=&quot;20300&quot; value=&quot;幻灯片 8&quot;/&gt;&lt;property id=&quot;20307&quot; value=&quot;274&quot;/&gt;&lt;/object&gt;&lt;object type=&quot;3&quot; unique_id=&quot;18838&quot;&gt;&lt;property id=&quot;20148&quot; value=&quot;5&quot;/&gt;&lt;property id=&quot;20300&quot; value=&quot;幻灯片 10&quot;/&gt;&lt;property id=&quot;20307&quot; value=&quot;276&quot;/&gt;&lt;/object&gt;&lt;object type=&quot;3&quot; unique_id=&quot;19079&quot;&gt;&lt;property id=&quot;20148&quot; value=&quot;5&quot;/&gt;&lt;property id=&quot;20300&quot; value=&quot;幻灯片 9&quot;/&gt;&lt;property id=&quot;20307&quot; value=&quot;277&quot;/&gt;&lt;/object&gt;&lt;object type=&quot;3&quot; unique_id=&quot;19080&quot;&gt;&lt;property id=&quot;20148&quot; value=&quot;5&quot;/&gt;&lt;property id=&quot;20300&quot; value=&quot;幻灯片 11&quot;/&gt;&lt;property id=&quot;20307&quot; value=&quot;278&quot;/&gt;&lt;/object&gt;&lt;object type=&quot;3&quot; unique_id=&quot;19081&quot;&gt;&lt;property id=&quot;20148&quot; value=&quot;5&quot;/&gt;&lt;property id=&quot;20300&quot; value=&quot;幻灯片 12&quot;/&gt;&lt;property id=&quot;20307&quot; value=&quot;279&quot;/&gt;&lt;/object&gt;&lt;object type=&quot;3&quot; unique_id=&quot;19082&quot;&gt;&lt;property id=&quot;20148&quot; value=&quot;5&quot;/&gt;&lt;property id=&quot;20300&quot; value=&quot;幻灯片 13&quot;/&gt;&lt;property id=&quot;20307&quot; value=&quot;280&quot;/&gt;&lt;/object&gt;&lt;object type=&quot;3&quot; unique_id=&quot;19083&quot;&gt;&lt;property id=&quot;20148&quot; value=&quot;5&quot;/&gt;&lt;property id=&quot;20300&quot; value=&quot;幻灯片 14&quot;/&gt;&lt;property id=&quot;20307&quot; value=&quot;281&quot;/&gt;&lt;/object&gt;&lt;object type=&quot;3&quot; unique_id=&quot;19084&quot;&gt;&lt;property id=&quot;20148&quot; value=&quot;5&quot;/&gt;&lt;property id=&quot;20300&quot; value=&quot;幻灯片 16&quot;/&gt;&lt;property id=&quot;20307&quot; value=&quot;282&quot;/&gt;&lt;/object&gt;&lt;object type=&quot;3&quot; unique_id=&quot;19085&quot;&gt;&lt;property id=&quot;20148&quot; value=&quot;5&quot;/&gt;&lt;property id=&quot;20300&quot; value=&quot;幻灯片 17&quot;/&gt;&lt;property id=&quot;20307&quot; value=&quot;283&quot;/&gt;&lt;/object&gt;&lt;object type=&quot;3&quot; unique_id=&quot;19495&quot;&gt;&lt;property id=&quot;20148&quot; value=&quot;5&quot;/&gt;&lt;property id=&quot;20300&quot; value=&quot;幻灯片 18&quot;/&gt;&lt;property id=&quot;20307&quot; value=&quot;287&quot;/&gt;&lt;/object&gt;&lt;object type=&quot;3&quot; unique_id=&quot;19496&quot;&gt;&lt;property id=&quot;20148&quot; value=&quot;5&quot;/&gt;&lt;property id=&quot;20300&quot; value=&quot;幻灯片 19&quot;/&gt;&lt;property id=&quot;20307&quot; value=&quot;284&quot;/&gt;&lt;/object&gt;&lt;object type=&quot;3&quot; unique_id=&quot;19497&quot;&gt;&lt;property id=&quot;20148&quot; value=&quot;5&quot;/&gt;&lt;property id=&quot;20300&quot; value=&quot;幻灯片 20&quot;/&gt;&lt;property id=&quot;20307&quot; value=&quot;285&quot;/&gt;&lt;/object&gt;&lt;object type=&quot;3&quot; unique_id=&quot;19498&quot;&gt;&lt;property id=&quot;20148&quot; value=&quot;5&quot;/&gt;&lt;property id=&quot;20300&quot; value=&quot;幻灯片 15&quot;/&gt;&lt;property id=&quot;20307&quot; value=&quot;286&quot;/&gt;&lt;/object&gt;&lt;object type=&quot;3&quot; unique_id=&quot;19499&quot;&gt;&lt;property id=&quot;20148&quot; value=&quot;5&quot;/&gt;&lt;property id=&quot;20300&quot; value=&quot;幻灯片 21&quot;/&gt;&lt;property id=&quot;20307&quot; value=&quot;288&quot;/&gt;&lt;/object&gt;&lt;object type=&quot;3&quot; unique_id=&quot;19500&quot;&gt;&lt;property id=&quot;20148&quot; value=&quot;5&quot;/&gt;&lt;property id=&quot;20300&quot; value=&quot;幻灯片 22&quot;/&gt;&lt;property id=&quot;20307&quot; value=&quot;289&quot;/&gt;&lt;/object&gt;&lt;object type=&quot;3&quot; unique_id=&quot;19501&quot;&gt;&lt;property id=&quot;20148&quot; value=&quot;5&quot;/&gt;&lt;property id=&quot;20300&quot; value=&quot;幻灯片 23&quot;/&gt;&lt;property id=&quot;20307&quot; value=&quot;290&quot;/&gt;&lt;/object&gt;&lt;object type=&quot;3&quot; unique_id=&quot;19502&quot;&gt;&lt;property id=&quot;20148&quot; value=&quot;5&quot;/&gt;&lt;property id=&quot;20300&quot; value=&quot;幻灯片 26&quot;/&gt;&lt;property id=&quot;20307&quot; value=&quot;291&quot;/&gt;&lt;/object&gt;&lt;object type=&quot;3&quot; unique_id=&quot;19503&quot;&gt;&lt;property id=&quot;20148&quot; value=&quot;5&quot;/&gt;&lt;property id=&quot;20300&quot; value=&quot;幻灯片 28&quot;/&gt;&lt;property id=&quot;20307&quot; value=&quot;292&quot;/&gt;&lt;/object&gt;&lt;object type=&quot;3&quot; unique_id=&quot;19504&quot;&gt;&lt;property id=&quot;20148&quot; value=&quot;5&quot;/&gt;&lt;property id=&quot;20300&quot; value=&quot;幻灯片 25&quot;/&gt;&lt;property id=&quot;20307&quot; value=&quot;293&quot;/&gt;&lt;/object&gt;&lt;object type=&quot;3&quot; unique_id=&quot;19681&quot;&gt;&lt;property id=&quot;20148&quot; value=&quot;5&quot;/&gt;&lt;property id=&quot;20300&quot; value=&quot;幻灯片 24&quot;/&gt;&lt;property id=&quot;20307&quot; value=&quot;295&quot;/&gt;&lt;/object&gt;&lt;object type=&quot;3&quot; unique_id=&quot;20201&quot;&gt;&lt;property id=&quot;20148&quot; value=&quot;5&quot;/&gt;&lt;property id=&quot;20300&quot; value=&quot;幻灯片 3 - &amp;quot;模板的使用&amp;quot;&quot;/&gt;&lt;property id=&quot;20307&quot; value=&quot;300&quot;/&gt;&lt;/object&gt;&lt;object type=&quot;3&quot; unique_id=&quot;20202&quot;&gt;&lt;property id=&quot;20148&quot; value=&quot;5&quot;/&gt;&lt;property id=&quot;20300&quot; value=&quot;幻灯片 27&quot;/&gt;&lt;property id=&quot;20307&quot; value=&quot;297&quot;/&gt;&lt;/object&gt;&lt;object type=&quot;3&quot; unique_id=&quot;20203&quot;&gt;&lt;property id=&quot;20148&quot; value=&quot;5&quot;/&gt;&lt;property id=&quot;20300&quot; value=&quot;幻灯片 29&quot;/&gt;&lt;property id=&quot;20307&quot; value=&quot;296&quot;/&gt;&lt;/object&gt;&lt;object type=&quot;3&quot; unique_id=&quot;20204&quot;&gt;&lt;property id=&quot;20148&quot; value=&quot;5&quot;/&gt;&lt;property id=&quot;20300&quot; value=&quot;幻灯片 30&quot;/&gt;&lt;property id=&quot;20307&quot; value=&quot;299&quot;/&gt;&lt;/object&gt;&lt;object type=&quot;3&quot; unique_id=&quot;21537&quot;&gt;&lt;property id=&quot;20148&quot; value=&quot;5&quot;/&gt;&lt;property id=&quot;20300&quot; value=&quot;幻灯片 5&quot;/&gt;&lt;property id=&quot;20307&quot; value=&quot;301&quot;/&gt;&lt;/object&gt;&lt;/object&gt;&lt;object type=&quot;8&quot; unique_id=&quot;18363&quot;&gt;&lt;/object&gt;&lt;/object&gt;&lt;/database&gt;"/>
  <p:tag name="SECTOMILLISECCONVERTED" val="1"/>
  <p:tag name="ARTICULATE_PROJECT_OPEN" val="0"/>
</p:tagLst>
</file>

<file path=ppt/theme/theme1.xml><?xml version="1.0" encoding="utf-8"?>
<a:theme xmlns:a="http://schemas.openxmlformats.org/drawingml/2006/main" name="2_ruideppt">
  <a:themeElements>
    <a:clrScheme name="123456">
      <a:dk1>
        <a:srgbClr val="000000"/>
      </a:dk1>
      <a:lt1>
        <a:srgbClr val="FFFFFF"/>
      </a:lt1>
      <a:dk2>
        <a:srgbClr val="FFCC00"/>
      </a:dk2>
      <a:lt2>
        <a:srgbClr val="DCDCDC"/>
      </a:lt2>
      <a:accent1>
        <a:srgbClr val="FFCC00"/>
      </a:accent1>
      <a:accent2>
        <a:srgbClr val="FFCC00"/>
      </a:accent2>
      <a:accent3>
        <a:srgbClr val="A0EDED"/>
      </a:accent3>
      <a:accent4>
        <a:srgbClr val="B3E57F"/>
      </a:accent4>
      <a:accent5>
        <a:srgbClr val="5F5F5F"/>
      </a:accent5>
      <a:accent6>
        <a:srgbClr val="878787"/>
      </a:accent6>
      <a:hlink>
        <a:srgbClr val="777777"/>
      </a:hlink>
      <a:folHlink>
        <a:srgbClr val="C0C0C0"/>
      </a:folHlink>
    </a:clrScheme>
    <a:fontScheme name="自定义 2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主题 1">
        <a:dk1>
          <a:srgbClr val="000000"/>
        </a:dk1>
        <a:lt1>
          <a:srgbClr val="FFFFFF"/>
        </a:lt1>
        <a:dk2>
          <a:srgbClr val="E73B05"/>
        </a:dk2>
        <a:lt2>
          <a:srgbClr val="DCDCDC"/>
        </a:lt2>
        <a:accent1>
          <a:srgbClr val="B40000"/>
        </a:accent1>
        <a:accent2>
          <a:srgbClr val="1A63BC"/>
        </a:accent2>
        <a:accent3>
          <a:srgbClr val="FFFFFF"/>
        </a:accent3>
        <a:accent4>
          <a:srgbClr val="000000"/>
        </a:accent4>
        <a:accent5>
          <a:srgbClr val="D6AAAA"/>
        </a:accent5>
        <a:accent6>
          <a:srgbClr val="1659AA"/>
        </a:accent6>
        <a:hlink>
          <a:srgbClr val="47721C"/>
        </a:hlink>
        <a:folHlink>
          <a:srgbClr val="E283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E8AC04"/>
        </a:dk2>
        <a:lt2>
          <a:srgbClr val="DCDCDC"/>
        </a:lt2>
        <a:accent1>
          <a:srgbClr val="053275"/>
        </a:accent1>
        <a:accent2>
          <a:srgbClr val="1759A9"/>
        </a:accent2>
        <a:accent3>
          <a:srgbClr val="FFFFFF"/>
        </a:accent3>
        <a:accent4>
          <a:srgbClr val="000000"/>
        </a:accent4>
        <a:accent5>
          <a:srgbClr val="AAADBD"/>
        </a:accent5>
        <a:accent6>
          <a:srgbClr val="145099"/>
        </a:accent6>
        <a:hlink>
          <a:srgbClr val="0077DA"/>
        </a:hlink>
        <a:folHlink>
          <a:srgbClr val="53A9F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1">
        <a:dk1>
          <a:srgbClr val="000000"/>
        </a:dk1>
        <a:lt1>
          <a:srgbClr val="FFFFFF"/>
        </a:lt1>
        <a:dk2>
          <a:srgbClr val="E73B05"/>
        </a:dk2>
        <a:lt2>
          <a:srgbClr val="DCDCDC"/>
        </a:lt2>
        <a:accent1>
          <a:srgbClr val="B40000"/>
        </a:accent1>
        <a:accent2>
          <a:srgbClr val="1A63BC"/>
        </a:accent2>
        <a:accent3>
          <a:srgbClr val="FFFFFF"/>
        </a:accent3>
        <a:accent4>
          <a:srgbClr val="000000"/>
        </a:accent4>
        <a:accent5>
          <a:srgbClr val="D6AAAA"/>
        </a:accent5>
        <a:accent6>
          <a:srgbClr val="1659AA"/>
        </a:accent6>
        <a:hlink>
          <a:srgbClr val="47721C"/>
        </a:hlink>
        <a:folHlink>
          <a:srgbClr val="E283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2">
        <a:dk1>
          <a:srgbClr val="000000"/>
        </a:dk1>
        <a:lt1>
          <a:srgbClr val="FFFFFF"/>
        </a:lt1>
        <a:dk2>
          <a:srgbClr val="E8AC04"/>
        </a:dk2>
        <a:lt2>
          <a:srgbClr val="DCDCDC"/>
        </a:lt2>
        <a:accent1>
          <a:srgbClr val="053275"/>
        </a:accent1>
        <a:accent2>
          <a:srgbClr val="1759A9"/>
        </a:accent2>
        <a:accent3>
          <a:srgbClr val="FFFFFF"/>
        </a:accent3>
        <a:accent4>
          <a:srgbClr val="000000"/>
        </a:accent4>
        <a:accent5>
          <a:srgbClr val="AAADBD"/>
        </a:accent5>
        <a:accent6>
          <a:srgbClr val="145099"/>
        </a:accent6>
        <a:hlink>
          <a:srgbClr val="0077DA"/>
        </a:hlink>
        <a:folHlink>
          <a:srgbClr val="53A9F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3">
        <a:dk1>
          <a:srgbClr val="000000"/>
        </a:dk1>
        <a:lt1>
          <a:srgbClr val="FFFFFF"/>
        </a:lt1>
        <a:dk2>
          <a:srgbClr val="ECE100"/>
        </a:dk2>
        <a:lt2>
          <a:srgbClr val="DCDCDC"/>
        </a:lt2>
        <a:accent1>
          <a:srgbClr val="FF66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00"/>
        </a:accent6>
        <a:hlink>
          <a:srgbClr val="FFCC99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4">
        <a:dk1>
          <a:srgbClr val="000000"/>
        </a:dk1>
        <a:lt1>
          <a:srgbClr val="FFFFFF"/>
        </a:lt1>
        <a:dk2>
          <a:srgbClr val="FF9933"/>
        </a:dk2>
        <a:lt2>
          <a:srgbClr val="DCDCDC"/>
        </a:lt2>
        <a:accent1>
          <a:srgbClr val="FF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B90000"/>
        </a:accent6>
        <a:hlink>
          <a:srgbClr val="FF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5">
        <a:dk1>
          <a:srgbClr val="000000"/>
        </a:dk1>
        <a:lt1>
          <a:srgbClr val="FFFFFF"/>
        </a:lt1>
        <a:dk2>
          <a:srgbClr val="FF9933"/>
        </a:dk2>
        <a:lt2>
          <a:srgbClr val="DCDCDC"/>
        </a:lt2>
        <a:accent1>
          <a:srgbClr val="0066CC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002D5C"/>
        </a:accent6>
        <a:hlink>
          <a:srgbClr val="0099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6">
        <a:dk1>
          <a:srgbClr val="000000"/>
        </a:dk1>
        <a:lt1>
          <a:srgbClr val="FFFFFF"/>
        </a:lt1>
        <a:dk2>
          <a:srgbClr val="FF0000"/>
        </a:dk2>
        <a:lt2>
          <a:srgbClr val="DCDCDC"/>
        </a:lt2>
        <a:accent1>
          <a:srgbClr val="333333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454545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7">
        <a:dk1>
          <a:srgbClr val="000000"/>
        </a:dk1>
        <a:lt1>
          <a:srgbClr val="FFFFFF"/>
        </a:lt1>
        <a:dk2>
          <a:srgbClr val="CC0000"/>
        </a:dk2>
        <a:lt2>
          <a:srgbClr val="DCDCDC"/>
        </a:lt2>
        <a:accent1>
          <a:srgbClr val="003300"/>
        </a:accent1>
        <a:accent2>
          <a:srgbClr val="006600"/>
        </a:accent2>
        <a:accent3>
          <a:srgbClr val="FFFFFF"/>
        </a:accent3>
        <a:accent4>
          <a:srgbClr val="000000"/>
        </a:accent4>
        <a:accent5>
          <a:srgbClr val="AAADAA"/>
        </a:accent5>
        <a:accent6>
          <a:srgbClr val="005C00"/>
        </a:accent6>
        <a:hlink>
          <a:srgbClr val="008000"/>
        </a:hlink>
        <a:folHlink>
          <a:srgbClr val="33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8">
        <a:dk1>
          <a:srgbClr val="000000"/>
        </a:dk1>
        <a:lt1>
          <a:srgbClr val="FFFFFF"/>
        </a:lt1>
        <a:dk2>
          <a:srgbClr val="006600"/>
        </a:dk2>
        <a:lt2>
          <a:srgbClr val="DCDCDC"/>
        </a:lt2>
        <a:accent1>
          <a:srgbClr val="660066"/>
        </a:accent1>
        <a:accent2>
          <a:srgbClr val="6600CC"/>
        </a:accent2>
        <a:accent3>
          <a:srgbClr val="FFFFFF"/>
        </a:accent3>
        <a:accent4>
          <a:srgbClr val="000000"/>
        </a:accent4>
        <a:accent5>
          <a:srgbClr val="B8AAB8"/>
        </a:accent5>
        <a:accent6>
          <a:srgbClr val="5C00B9"/>
        </a:accent6>
        <a:hlink>
          <a:srgbClr val="CC00FF"/>
        </a:hlink>
        <a:folHlink>
          <a:srgbClr val="CC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9">
        <a:dk1>
          <a:srgbClr val="000000"/>
        </a:dk1>
        <a:lt1>
          <a:srgbClr val="FFFFFF"/>
        </a:lt1>
        <a:dk2>
          <a:srgbClr val="A50021"/>
        </a:dk2>
        <a:lt2>
          <a:srgbClr val="DCDCDC"/>
        </a:lt2>
        <a:accent1>
          <a:srgbClr val="663300"/>
        </a:accent1>
        <a:accent2>
          <a:srgbClr val="996600"/>
        </a:accent2>
        <a:accent3>
          <a:srgbClr val="FFFFFF"/>
        </a:accent3>
        <a:accent4>
          <a:srgbClr val="000000"/>
        </a:accent4>
        <a:accent5>
          <a:srgbClr val="B8ADAA"/>
        </a:accent5>
        <a:accent6>
          <a:srgbClr val="8A5C00"/>
        </a:accent6>
        <a:hlink>
          <a:srgbClr val="FF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uideppt 1">
        <a:dk1>
          <a:srgbClr val="000000"/>
        </a:dk1>
        <a:lt1>
          <a:srgbClr val="FFFFFF"/>
        </a:lt1>
        <a:dk2>
          <a:srgbClr val="FFCC00"/>
        </a:dk2>
        <a:lt2>
          <a:srgbClr val="DCDCDC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ruideppt">
  <a:themeElements>
    <a:clrScheme name="123456">
      <a:dk1>
        <a:srgbClr val="000000"/>
      </a:dk1>
      <a:lt1>
        <a:srgbClr val="FFFFFF"/>
      </a:lt1>
      <a:dk2>
        <a:srgbClr val="FFCC00"/>
      </a:dk2>
      <a:lt2>
        <a:srgbClr val="DCDCDC"/>
      </a:lt2>
      <a:accent1>
        <a:srgbClr val="FFCC00"/>
      </a:accent1>
      <a:accent2>
        <a:srgbClr val="FFCC00"/>
      </a:accent2>
      <a:accent3>
        <a:srgbClr val="A0EDED"/>
      </a:accent3>
      <a:accent4>
        <a:srgbClr val="B3E57F"/>
      </a:accent4>
      <a:accent5>
        <a:srgbClr val="5F5F5F"/>
      </a:accent5>
      <a:accent6>
        <a:srgbClr val="878787"/>
      </a:accent6>
      <a:hlink>
        <a:srgbClr val="777777"/>
      </a:hlink>
      <a:folHlink>
        <a:srgbClr val="C0C0C0"/>
      </a:folHlink>
    </a:clrScheme>
    <a:fontScheme name="自定义 2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主题 1">
        <a:dk1>
          <a:srgbClr val="000000"/>
        </a:dk1>
        <a:lt1>
          <a:srgbClr val="FFFFFF"/>
        </a:lt1>
        <a:dk2>
          <a:srgbClr val="E73B05"/>
        </a:dk2>
        <a:lt2>
          <a:srgbClr val="DCDCDC"/>
        </a:lt2>
        <a:accent1>
          <a:srgbClr val="B40000"/>
        </a:accent1>
        <a:accent2>
          <a:srgbClr val="1A63BC"/>
        </a:accent2>
        <a:accent3>
          <a:srgbClr val="FFFFFF"/>
        </a:accent3>
        <a:accent4>
          <a:srgbClr val="000000"/>
        </a:accent4>
        <a:accent5>
          <a:srgbClr val="D6AAAA"/>
        </a:accent5>
        <a:accent6>
          <a:srgbClr val="1659AA"/>
        </a:accent6>
        <a:hlink>
          <a:srgbClr val="47721C"/>
        </a:hlink>
        <a:folHlink>
          <a:srgbClr val="E283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E8AC04"/>
        </a:dk2>
        <a:lt2>
          <a:srgbClr val="DCDCDC"/>
        </a:lt2>
        <a:accent1>
          <a:srgbClr val="053275"/>
        </a:accent1>
        <a:accent2>
          <a:srgbClr val="1759A9"/>
        </a:accent2>
        <a:accent3>
          <a:srgbClr val="FFFFFF"/>
        </a:accent3>
        <a:accent4>
          <a:srgbClr val="000000"/>
        </a:accent4>
        <a:accent5>
          <a:srgbClr val="AAADBD"/>
        </a:accent5>
        <a:accent6>
          <a:srgbClr val="145099"/>
        </a:accent6>
        <a:hlink>
          <a:srgbClr val="0077DA"/>
        </a:hlink>
        <a:folHlink>
          <a:srgbClr val="53A9F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1">
        <a:dk1>
          <a:srgbClr val="000000"/>
        </a:dk1>
        <a:lt1>
          <a:srgbClr val="FFFFFF"/>
        </a:lt1>
        <a:dk2>
          <a:srgbClr val="E73B05"/>
        </a:dk2>
        <a:lt2>
          <a:srgbClr val="DCDCDC"/>
        </a:lt2>
        <a:accent1>
          <a:srgbClr val="B40000"/>
        </a:accent1>
        <a:accent2>
          <a:srgbClr val="1A63BC"/>
        </a:accent2>
        <a:accent3>
          <a:srgbClr val="FFFFFF"/>
        </a:accent3>
        <a:accent4>
          <a:srgbClr val="000000"/>
        </a:accent4>
        <a:accent5>
          <a:srgbClr val="D6AAAA"/>
        </a:accent5>
        <a:accent6>
          <a:srgbClr val="1659AA"/>
        </a:accent6>
        <a:hlink>
          <a:srgbClr val="47721C"/>
        </a:hlink>
        <a:folHlink>
          <a:srgbClr val="E283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2">
        <a:dk1>
          <a:srgbClr val="000000"/>
        </a:dk1>
        <a:lt1>
          <a:srgbClr val="FFFFFF"/>
        </a:lt1>
        <a:dk2>
          <a:srgbClr val="E8AC04"/>
        </a:dk2>
        <a:lt2>
          <a:srgbClr val="DCDCDC"/>
        </a:lt2>
        <a:accent1>
          <a:srgbClr val="053275"/>
        </a:accent1>
        <a:accent2>
          <a:srgbClr val="1759A9"/>
        </a:accent2>
        <a:accent3>
          <a:srgbClr val="FFFFFF"/>
        </a:accent3>
        <a:accent4>
          <a:srgbClr val="000000"/>
        </a:accent4>
        <a:accent5>
          <a:srgbClr val="AAADBD"/>
        </a:accent5>
        <a:accent6>
          <a:srgbClr val="145099"/>
        </a:accent6>
        <a:hlink>
          <a:srgbClr val="0077DA"/>
        </a:hlink>
        <a:folHlink>
          <a:srgbClr val="53A9F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3">
        <a:dk1>
          <a:srgbClr val="000000"/>
        </a:dk1>
        <a:lt1>
          <a:srgbClr val="FFFFFF"/>
        </a:lt1>
        <a:dk2>
          <a:srgbClr val="ECE100"/>
        </a:dk2>
        <a:lt2>
          <a:srgbClr val="DCDCDC"/>
        </a:lt2>
        <a:accent1>
          <a:srgbClr val="FF66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00"/>
        </a:accent6>
        <a:hlink>
          <a:srgbClr val="FFCC99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4">
        <a:dk1>
          <a:srgbClr val="000000"/>
        </a:dk1>
        <a:lt1>
          <a:srgbClr val="FFFFFF"/>
        </a:lt1>
        <a:dk2>
          <a:srgbClr val="FF9933"/>
        </a:dk2>
        <a:lt2>
          <a:srgbClr val="DCDCDC"/>
        </a:lt2>
        <a:accent1>
          <a:srgbClr val="FF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B90000"/>
        </a:accent6>
        <a:hlink>
          <a:srgbClr val="FF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5">
        <a:dk1>
          <a:srgbClr val="000000"/>
        </a:dk1>
        <a:lt1>
          <a:srgbClr val="FFFFFF"/>
        </a:lt1>
        <a:dk2>
          <a:srgbClr val="FF9933"/>
        </a:dk2>
        <a:lt2>
          <a:srgbClr val="DCDCDC"/>
        </a:lt2>
        <a:accent1>
          <a:srgbClr val="0066CC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002D5C"/>
        </a:accent6>
        <a:hlink>
          <a:srgbClr val="0099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6">
        <a:dk1>
          <a:srgbClr val="000000"/>
        </a:dk1>
        <a:lt1>
          <a:srgbClr val="FFFFFF"/>
        </a:lt1>
        <a:dk2>
          <a:srgbClr val="FF0000"/>
        </a:dk2>
        <a:lt2>
          <a:srgbClr val="DCDCDC"/>
        </a:lt2>
        <a:accent1>
          <a:srgbClr val="333333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454545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7">
        <a:dk1>
          <a:srgbClr val="000000"/>
        </a:dk1>
        <a:lt1>
          <a:srgbClr val="FFFFFF"/>
        </a:lt1>
        <a:dk2>
          <a:srgbClr val="CC0000"/>
        </a:dk2>
        <a:lt2>
          <a:srgbClr val="DCDCDC"/>
        </a:lt2>
        <a:accent1>
          <a:srgbClr val="003300"/>
        </a:accent1>
        <a:accent2>
          <a:srgbClr val="006600"/>
        </a:accent2>
        <a:accent3>
          <a:srgbClr val="FFFFFF"/>
        </a:accent3>
        <a:accent4>
          <a:srgbClr val="000000"/>
        </a:accent4>
        <a:accent5>
          <a:srgbClr val="AAADAA"/>
        </a:accent5>
        <a:accent6>
          <a:srgbClr val="005C00"/>
        </a:accent6>
        <a:hlink>
          <a:srgbClr val="008000"/>
        </a:hlink>
        <a:folHlink>
          <a:srgbClr val="33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8">
        <a:dk1>
          <a:srgbClr val="000000"/>
        </a:dk1>
        <a:lt1>
          <a:srgbClr val="FFFFFF"/>
        </a:lt1>
        <a:dk2>
          <a:srgbClr val="006600"/>
        </a:dk2>
        <a:lt2>
          <a:srgbClr val="DCDCDC"/>
        </a:lt2>
        <a:accent1>
          <a:srgbClr val="660066"/>
        </a:accent1>
        <a:accent2>
          <a:srgbClr val="6600CC"/>
        </a:accent2>
        <a:accent3>
          <a:srgbClr val="FFFFFF"/>
        </a:accent3>
        <a:accent4>
          <a:srgbClr val="000000"/>
        </a:accent4>
        <a:accent5>
          <a:srgbClr val="B8AAB8"/>
        </a:accent5>
        <a:accent6>
          <a:srgbClr val="5C00B9"/>
        </a:accent6>
        <a:hlink>
          <a:srgbClr val="CC00FF"/>
        </a:hlink>
        <a:folHlink>
          <a:srgbClr val="CC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9">
        <a:dk1>
          <a:srgbClr val="000000"/>
        </a:dk1>
        <a:lt1>
          <a:srgbClr val="FFFFFF"/>
        </a:lt1>
        <a:dk2>
          <a:srgbClr val="A50021"/>
        </a:dk2>
        <a:lt2>
          <a:srgbClr val="DCDCDC"/>
        </a:lt2>
        <a:accent1>
          <a:srgbClr val="663300"/>
        </a:accent1>
        <a:accent2>
          <a:srgbClr val="996600"/>
        </a:accent2>
        <a:accent3>
          <a:srgbClr val="FFFFFF"/>
        </a:accent3>
        <a:accent4>
          <a:srgbClr val="000000"/>
        </a:accent4>
        <a:accent5>
          <a:srgbClr val="B8ADAA"/>
        </a:accent5>
        <a:accent6>
          <a:srgbClr val="8A5C00"/>
        </a:accent6>
        <a:hlink>
          <a:srgbClr val="FF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uideppt 1">
        <a:dk1>
          <a:srgbClr val="000000"/>
        </a:dk1>
        <a:lt1>
          <a:srgbClr val="FFFFFF"/>
        </a:lt1>
        <a:dk2>
          <a:srgbClr val="FFCC00"/>
        </a:dk2>
        <a:lt2>
          <a:srgbClr val="DCDCDC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3162</TotalTime>
  <Words>1387</Words>
  <Application>Microsoft Office PowerPoint</Application>
  <PresentationFormat>全屏显示(16:10)</PresentationFormat>
  <Paragraphs>152</Paragraphs>
  <Slides>44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46" baseType="lpstr">
      <vt:lpstr>2_ruideppt</vt:lpstr>
      <vt:lpstr>3_ruideppt</vt:lpstr>
      <vt:lpstr>第六讲   家庭道德 ——恋爱婚姻家庭的道德思考</vt:lpstr>
      <vt:lpstr>本讲内容</vt:lpstr>
      <vt:lpstr>前  言</vt:lpstr>
      <vt:lpstr>前  言</vt:lpstr>
      <vt:lpstr>某学生自述</vt:lpstr>
      <vt:lpstr>某学生自述</vt:lpstr>
      <vt:lpstr>一、爱情与人生</vt:lpstr>
      <vt:lpstr>前  言</vt:lpstr>
      <vt:lpstr>前  言</vt:lpstr>
      <vt:lpstr>前  言</vt:lpstr>
      <vt:lpstr>（一）爱情的本质</vt:lpstr>
      <vt:lpstr>爱情的规律</vt:lpstr>
      <vt:lpstr>爱情的本质</vt:lpstr>
      <vt:lpstr>爱情的本质</vt:lpstr>
      <vt:lpstr>（二）恋爱中的道德</vt:lpstr>
      <vt:lpstr>尊重人格平等</vt:lpstr>
      <vt:lpstr>恋爱中的道德</vt:lpstr>
      <vt:lpstr>文明相亲相爱</vt:lpstr>
      <vt:lpstr>（三）大学生的恋爱</vt:lpstr>
      <vt:lpstr>大学生的恋爱</vt:lpstr>
      <vt:lpstr>以下请绕行</vt:lpstr>
      <vt:lpstr>大学生的恋爱</vt:lpstr>
      <vt:lpstr>大学生的恋爱</vt:lpstr>
      <vt:lpstr>二、婚姻与家庭</vt:lpstr>
      <vt:lpstr>前   言</vt:lpstr>
      <vt:lpstr>（一）婚姻与家庭的关系</vt:lpstr>
      <vt:lpstr>（二）婚姻与家庭的的本质</vt:lpstr>
      <vt:lpstr>三、家庭美德</vt:lpstr>
      <vt:lpstr>主要内容</vt:lpstr>
      <vt:lpstr>(一)尊老爱幼</vt:lpstr>
      <vt:lpstr>尊老爱幼</vt:lpstr>
      <vt:lpstr>尊老爱幼</vt:lpstr>
      <vt:lpstr>（二）男女平等</vt:lpstr>
      <vt:lpstr>（三）夫妻和睦</vt:lpstr>
      <vt:lpstr>婚前要拿着放大镜认真观察对方，婚后就要戴上老花镜</vt:lpstr>
      <vt:lpstr>夫妻共同成长</vt:lpstr>
      <vt:lpstr>多一些共同的情趣爱好</vt:lpstr>
      <vt:lpstr>（四）和睦家庭</vt:lpstr>
      <vt:lpstr>勤俭是中华民族的传统美德</vt:lpstr>
      <vt:lpstr>（五）邻里团结</vt:lpstr>
      <vt:lpstr>邻里团结</vt:lpstr>
      <vt:lpstr>家庭美德</vt:lpstr>
      <vt:lpstr>家庭美德</vt:lpstr>
      <vt:lpstr>PowerPoint 演示文稿</vt:lpstr>
    </vt:vector>
  </TitlesOfParts>
  <Company>www.ruideppt.net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锐得PPT模板</dc:title>
  <dc:creator>北京锐得幻演广告有限公司</dc:creator>
  <cp:lastModifiedBy>pengzhongya</cp:lastModifiedBy>
  <cp:revision>396</cp:revision>
  <dcterms:modified xsi:type="dcterms:W3CDTF">2014-01-08T15:26:24Z</dcterms:modified>
</cp:coreProperties>
</file>